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ata3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colors4.xml" ContentType="application/vnd.openxmlformats-officedocument.drawingml.diagramColor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Default Extension="wdp" ContentType="image/vnd.ms-photo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313" r:id="rId3"/>
    <p:sldId id="291" r:id="rId4"/>
    <p:sldId id="295" r:id="rId5"/>
    <p:sldId id="300" r:id="rId6"/>
    <p:sldId id="331" r:id="rId7"/>
    <p:sldId id="323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16" r:id="rId16"/>
    <p:sldId id="318" r:id="rId17"/>
    <p:sldId id="319" r:id="rId18"/>
    <p:sldId id="320" r:id="rId19"/>
    <p:sldId id="338" r:id="rId20"/>
    <p:sldId id="321" r:id="rId21"/>
    <p:sldId id="322" r:id="rId22"/>
    <p:sldId id="314" r:id="rId23"/>
    <p:sldId id="304" r:id="rId24"/>
    <p:sldId id="337" r:id="rId25"/>
    <p:sldId id="339" r:id="rId26"/>
    <p:sldId id="332" r:id="rId27"/>
    <p:sldId id="341" r:id="rId28"/>
    <p:sldId id="343" r:id="rId29"/>
    <p:sldId id="349" r:id="rId30"/>
    <p:sldId id="350" r:id="rId31"/>
    <p:sldId id="351" r:id="rId32"/>
    <p:sldId id="352" r:id="rId33"/>
    <p:sldId id="353" r:id="rId34"/>
    <p:sldId id="354" r:id="rId35"/>
    <p:sldId id="342" r:id="rId36"/>
    <p:sldId id="344" r:id="rId37"/>
    <p:sldId id="345" r:id="rId38"/>
    <p:sldId id="346" r:id="rId39"/>
    <p:sldId id="348" r:id="rId40"/>
    <p:sldId id="347" r:id="rId41"/>
    <p:sldId id="31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C19C62"/>
    <a:srgbClr val="CCAE7E"/>
    <a:srgbClr val="F9DB56"/>
    <a:srgbClr val="616D56"/>
    <a:srgbClr val="062B2E"/>
    <a:srgbClr val="B68C48"/>
    <a:srgbClr val="8C6C38"/>
    <a:srgbClr val="3F441C"/>
    <a:srgbClr val="A2AF89"/>
    <a:srgbClr val="3F431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9559" autoAdjust="0"/>
    <p:restoredTop sz="94624" autoAdjust="0"/>
  </p:normalViewPr>
  <p:slideViewPr>
    <p:cSldViewPr snapToGrid="0">
      <p:cViewPr>
        <p:scale>
          <a:sx n="50" d="100"/>
          <a:sy n="50" d="100"/>
        </p:scale>
        <p:origin x="-1722" y="-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5AC93E-4689-45D9-A7B6-F6796E923237}" type="doc">
      <dgm:prSet loTypeId="urn:microsoft.com/office/officeart/2005/8/layout/hList6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FEB68903-AAEE-445D-80C8-A4EA480CF036}">
      <dgm:prSet phldrT="[Text]" custT="1"/>
      <dgm:spPr/>
      <dgm:t>
        <a:bodyPr/>
        <a:lstStyle/>
        <a:p>
          <a:r>
            <a:rPr lang="en-IN" sz="3600" b="1" dirty="0" smtClean="0"/>
            <a:t>For all children in schools in India and abroad</a:t>
          </a:r>
          <a:endParaRPr lang="en-IN" sz="3600" b="1" dirty="0"/>
        </a:p>
      </dgm:t>
    </dgm:pt>
    <dgm:pt modelId="{16EC2A1B-3B88-4FE0-A027-DC3ED21A533D}" type="parTrans" cxnId="{5CF72D6A-6A6B-47C0-A22D-C6584FEF2B17}">
      <dgm:prSet/>
      <dgm:spPr/>
      <dgm:t>
        <a:bodyPr/>
        <a:lstStyle/>
        <a:p>
          <a:endParaRPr lang="en-IN"/>
        </a:p>
      </dgm:t>
    </dgm:pt>
    <dgm:pt modelId="{41163F9D-3291-4ADB-AB7E-3CAAC8D3C629}" type="sibTrans" cxnId="{5CF72D6A-6A6B-47C0-A22D-C6584FEF2B17}">
      <dgm:prSet/>
      <dgm:spPr/>
      <dgm:t>
        <a:bodyPr/>
        <a:lstStyle/>
        <a:p>
          <a:endParaRPr lang="en-IN"/>
        </a:p>
      </dgm:t>
    </dgm:pt>
    <dgm:pt modelId="{7ADCA901-EB92-49C9-9F82-B625A2FC41BC}">
      <dgm:prSet phldrT="[Text]" custT="1"/>
      <dgm:spPr/>
      <dgm:t>
        <a:bodyPr/>
        <a:lstStyle/>
        <a:p>
          <a:r>
            <a:rPr lang="en-IN" sz="2800" b="1" dirty="0" smtClean="0"/>
            <a:t>Two Categories: </a:t>
          </a:r>
        </a:p>
        <a:p>
          <a:r>
            <a:rPr lang="en-IN" sz="2800" b="1" dirty="0" smtClean="0"/>
            <a:t>(a)Class I to Class VI(up to 12 yrs)</a:t>
          </a:r>
        </a:p>
        <a:p>
          <a:r>
            <a:rPr lang="en-IN" sz="2800" b="1" dirty="0" smtClean="0"/>
            <a:t> (b)Class VII to Class XII(up to 18 yrs)  </a:t>
          </a:r>
          <a:endParaRPr lang="en-IN" sz="2800" b="1" dirty="0"/>
        </a:p>
      </dgm:t>
    </dgm:pt>
    <dgm:pt modelId="{872BDC66-3D0A-4D6C-8C98-1F0DCD5B73F7}" type="parTrans" cxnId="{DB690062-7B0B-40CC-AEDC-FC2FBD526935}">
      <dgm:prSet/>
      <dgm:spPr/>
      <dgm:t>
        <a:bodyPr/>
        <a:lstStyle/>
        <a:p>
          <a:endParaRPr lang="en-IN"/>
        </a:p>
      </dgm:t>
    </dgm:pt>
    <dgm:pt modelId="{354F160B-AD8C-4E0E-A95E-FDDACFCF327E}" type="sibTrans" cxnId="{DB690062-7B0B-40CC-AEDC-FC2FBD526935}">
      <dgm:prSet/>
      <dgm:spPr/>
      <dgm:t>
        <a:bodyPr/>
        <a:lstStyle/>
        <a:p>
          <a:endParaRPr lang="en-IN"/>
        </a:p>
      </dgm:t>
    </dgm:pt>
    <dgm:pt modelId="{4AC204EF-2E08-4637-B630-E4E04B091D76}">
      <dgm:prSet phldrT="[Text]" custT="1"/>
      <dgm:spPr/>
      <dgm:t>
        <a:bodyPr/>
        <a:lstStyle/>
        <a:p>
          <a:r>
            <a:rPr lang="en-IN" sz="4000" b="1" dirty="0" smtClean="0"/>
            <a:t>Total Prizes: 56 (28 in each category)</a:t>
          </a:r>
          <a:endParaRPr lang="en-IN" sz="4000" b="1" dirty="0"/>
        </a:p>
      </dgm:t>
    </dgm:pt>
    <dgm:pt modelId="{FB1E0173-8355-4242-9751-970A320E8897}" type="parTrans" cxnId="{8BF28465-B58B-446B-94E4-D274313C3572}">
      <dgm:prSet/>
      <dgm:spPr/>
      <dgm:t>
        <a:bodyPr/>
        <a:lstStyle/>
        <a:p>
          <a:endParaRPr lang="en-IN"/>
        </a:p>
      </dgm:t>
    </dgm:pt>
    <dgm:pt modelId="{5C6BDAF0-2C28-4EAD-B1C4-675678C253C1}" type="sibTrans" cxnId="{8BF28465-B58B-446B-94E4-D274313C3572}">
      <dgm:prSet/>
      <dgm:spPr/>
      <dgm:t>
        <a:bodyPr/>
        <a:lstStyle/>
        <a:p>
          <a:endParaRPr lang="en-IN"/>
        </a:p>
      </dgm:t>
    </dgm:pt>
    <dgm:pt modelId="{751B1FD2-CA2E-4D0B-B9AC-6E9533A7ED90}" type="pres">
      <dgm:prSet presAssocID="{A35AC93E-4689-45D9-A7B6-F6796E9232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23873013-41DE-4B87-9F41-F2E724A5851F}" type="pres">
      <dgm:prSet presAssocID="{FEB68903-AAEE-445D-80C8-A4EA480CF03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CE404DD-5D4A-4833-B3F6-A268CF8A3AE8}" type="pres">
      <dgm:prSet presAssocID="{41163F9D-3291-4ADB-AB7E-3CAAC8D3C629}" presName="sibTrans" presStyleCnt="0"/>
      <dgm:spPr/>
      <dgm:t>
        <a:bodyPr/>
        <a:lstStyle/>
        <a:p>
          <a:endParaRPr lang="en-IN"/>
        </a:p>
      </dgm:t>
    </dgm:pt>
    <dgm:pt modelId="{0A04A806-F97D-4227-8BD5-FD87EE91C517}" type="pres">
      <dgm:prSet presAssocID="{7ADCA901-EB92-49C9-9F82-B625A2FC41B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5E3F97A0-E0AF-45B2-8C62-91D036A40A1C}" type="pres">
      <dgm:prSet presAssocID="{354F160B-AD8C-4E0E-A95E-FDDACFCF327E}" presName="sibTrans" presStyleCnt="0"/>
      <dgm:spPr/>
      <dgm:t>
        <a:bodyPr/>
        <a:lstStyle/>
        <a:p>
          <a:endParaRPr lang="en-IN"/>
        </a:p>
      </dgm:t>
    </dgm:pt>
    <dgm:pt modelId="{D47ADB68-60CF-4AF4-8B04-252AA3B82E79}" type="pres">
      <dgm:prSet presAssocID="{4AC204EF-2E08-4637-B630-E4E04B091D7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5CF72D6A-6A6B-47C0-A22D-C6584FEF2B17}" srcId="{A35AC93E-4689-45D9-A7B6-F6796E923237}" destId="{FEB68903-AAEE-445D-80C8-A4EA480CF036}" srcOrd="0" destOrd="0" parTransId="{16EC2A1B-3B88-4FE0-A027-DC3ED21A533D}" sibTransId="{41163F9D-3291-4ADB-AB7E-3CAAC8D3C629}"/>
    <dgm:cxn modelId="{F6D8B649-076B-4A16-B8A2-4150F56A2FD9}" type="presOf" srcId="{A35AC93E-4689-45D9-A7B6-F6796E923237}" destId="{751B1FD2-CA2E-4D0B-B9AC-6E9533A7ED90}" srcOrd="0" destOrd="0" presId="urn:microsoft.com/office/officeart/2005/8/layout/hList6"/>
    <dgm:cxn modelId="{F2393432-35B5-4F79-8934-B90696E60C32}" type="presOf" srcId="{4AC204EF-2E08-4637-B630-E4E04B091D76}" destId="{D47ADB68-60CF-4AF4-8B04-252AA3B82E79}" srcOrd="0" destOrd="0" presId="urn:microsoft.com/office/officeart/2005/8/layout/hList6"/>
    <dgm:cxn modelId="{DB690062-7B0B-40CC-AEDC-FC2FBD526935}" srcId="{A35AC93E-4689-45D9-A7B6-F6796E923237}" destId="{7ADCA901-EB92-49C9-9F82-B625A2FC41BC}" srcOrd="1" destOrd="0" parTransId="{872BDC66-3D0A-4D6C-8C98-1F0DCD5B73F7}" sibTransId="{354F160B-AD8C-4E0E-A95E-FDDACFCF327E}"/>
    <dgm:cxn modelId="{8BF28465-B58B-446B-94E4-D274313C3572}" srcId="{A35AC93E-4689-45D9-A7B6-F6796E923237}" destId="{4AC204EF-2E08-4637-B630-E4E04B091D76}" srcOrd="2" destOrd="0" parTransId="{FB1E0173-8355-4242-9751-970A320E8897}" sibTransId="{5C6BDAF0-2C28-4EAD-B1C4-675678C253C1}"/>
    <dgm:cxn modelId="{DCCDEE17-283C-4A8E-A206-DBE19FDB30CA}" type="presOf" srcId="{FEB68903-AAEE-445D-80C8-A4EA480CF036}" destId="{23873013-41DE-4B87-9F41-F2E724A5851F}" srcOrd="0" destOrd="0" presId="urn:microsoft.com/office/officeart/2005/8/layout/hList6"/>
    <dgm:cxn modelId="{4B042CA9-5E00-4E27-A121-5A2BB39D0812}" type="presOf" srcId="{7ADCA901-EB92-49C9-9F82-B625A2FC41BC}" destId="{0A04A806-F97D-4227-8BD5-FD87EE91C517}" srcOrd="0" destOrd="0" presId="urn:microsoft.com/office/officeart/2005/8/layout/hList6"/>
    <dgm:cxn modelId="{6E0C2504-F25E-42E7-B203-B7B1DEB6F606}" type="presParOf" srcId="{751B1FD2-CA2E-4D0B-B9AC-6E9533A7ED90}" destId="{23873013-41DE-4B87-9F41-F2E724A5851F}" srcOrd="0" destOrd="0" presId="urn:microsoft.com/office/officeart/2005/8/layout/hList6"/>
    <dgm:cxn modelId="{2E3D7706-C317-4401-8CC7-AC0843857C4F}" type="presParOf" srcId="{751B1FD2-CA2E-4D0B-B9AC-6E9533A7ED90}" destId="{4CE404DD-5D4A-4833-B3F6-A268CF8A3AE8}" srcOrd="1" destOrd="0" presId="urn:microsoft.com/office/officeart/2005/8/layout/hList6"/>
    <dgm:cxn modelId="{C2D43A00-EED4-4903-B531-B2361B318C4F}" type="presParOf" srcId="{751B1FD2-CA2E-4D0B-B9AC-6E9533A7ED90}" destId="{0A04A806-F97D-4227-8BD5-FD87EE91C517}" srcOrd="2" destOrd="0" presId="urn:microsoft.com/office/officeart/2005/8/layout/hList6"/>
    <dgm:cxn modelId="{AF307EA0-9B23-4C5B-A72A-ED86DF30EF99}" type="presParOf" srcId="{751B1FD2-CA2E-4D0B-B9AC-6E9533A7ED90}" destId="{5E3F97A0-E0AF-45B2-8C62-91D036A40A1C}" srcOrd="3" destOrd="0" presId="urn:microsoft.com/office/officeart/2005/8/layout/hList6"/>
    <dgm:cxn modelId="{0110051A-0993-4755-B863-0310212B48DF}" type="presParOf" srcId="{751B1FD2-CA2E-4D0B-B9AC-6E9533A7ED90}" destId="{D47ADB68-60CF-4AF4-8B04-252AA3B82E79}" srcOrd="4" destOrd="0" presId="urn:microsoft.com/office/officeart/2005/8/layout/hList6"/>
  </dgm:cxnLst>
  <dgm:bg/>
  <dgm:whole/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5AC93E-4689-45D9-A7B6-F6796E923237}" type="doc">
      <dgm:prSet loTypeId="urn:microsoft.com/office/officeart/2005/8/layout/hList6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FEB68903-AAEE-445D-80C8-A4EA480CF036}">
      <dgm:prSet phldrT="[Text]" custT="1"/>
      <dgm:spPr/>
      <dgm:t>
        <a:bodyPr/>
        <a:lstStyle/>
        <a:p>
          <a:r>
            <a:rPr lang="en-IN" sz="3200" b="1" u="sng" dirty="0" smtClean="0">
              <a:solidFill>
                <a:srgbClr val="C00000"/>
              </a:solidFill>
            </a:rPr>
            <a:t>Objective</a:t>
          </a:r>
          <a:r>
            <a:rPr lang="en-IN" sz="3200" b="1" dirty="0" smtClean="0"/>
            <a:t>: create awareness about the event among schools</a:t>
          </a:r>
          <a:endParaRPr lang="en-IN" sz="3200" b="1" dirty="0"/>
        </a:p>
      </dgm:t>
    </dgm:pt>
    <dgm:pt modelId="{16EC2A1B-3B88-4FE0-A027-DC3ED21A533D}" type="parTrans" cxnId="{5CF72D6A-6A6B-47C0-A22D-C6584FEF2B17}">
      <dgm:prSet/>
      <dgm:spPr/>
      <dgm:t>
        <a:bodyPr/>
        <a:lstStyle/>
        <a:p>
          <a:endParaRPr lang="en-IN"/>
        </a:p>
      </dgm:t>
    </dgm:pt>
    <dgm:pt modelId="{41163F9D-3291-4ADB-AB7E-3CAAC8D3C629}" type="sibTrans" cxnId="{5CF72D6A-6A6B-47C0-A22D-C6584FEF2B17}">
      <dgm:prSet/>
      <dgm:spPr/>
      <dgm:t>
        <a:bodyPr/>
        <a:lstStyle/>
        <a:p>
          <a:endParaRPr lang="en-IN"/>
        </a:p>
      </dgm:t>
    </dgm:pt>
    <dgm:pt modelId="{7ADCA901-EB92-49C9-9F82-B625A2FC41BC}">
      <dgm:prSet phldrT="[Text]" custT="1"/>
      <dgm:spPr/>
      <dgm:t>
        <a:bodyPr/>
        <a:lstStyle/>
        <a:p>
          <a:endParaRPr lang="en-IN" sz="2800" b="1" u="sng" dirty="0" smtClean="0"/>
        </a:p>
        <a:p>
          <a:r>
            <a:rPr lang="en-IN" sz="2800" b="1" u="sng" dirty="0" smtClean="0"/>
            <a:t>Schools in India</a:t>
          </a:r>
        </a:p>
        <a:p>
          <a:r>
            <a:rPr lang="en-IN" sz="2800" b="1" u="none" dirty="0" smtClean="0"/>
            <a:t>Govt : 1 million</a:t>
          </a:r>
        </a:p>
        <a:p>
          <a:r>
            <a:rPr lang="en-IN" sz="2800" b="1" u="none" dirty="0" smtClean="0"/>
            <a:t>Govt Aided: 84000</a:t>
          </a:r>
        </a:p>
        <a:p>
          <a:r>
            <a:rPr lang="en-IN" sz="2800" b="1" u="none" dirty="0" smtClean="0"/>
            <a:t>Private: 3,25000</a:t>
          </a:r>
        </a:p>
        <a:p>
          <a:endParaRPr lang="en-IN" sz="2800" b="1" u="sng" dirty="0"/>
        </a:p>
      </dgm:t>
    </dgm:pt>
    <dgm:pt modelId="{872BDC66-3D0A-4D6C-8C98-1F0DCD5B73F7}" type="parTrans" cxnId="{DB690062-7B0B-40CC-AEDC-FC2FBD526935}">
      <dgm:prSet/>
      <dgm:spPr/>
      <dgm:t>
        <a:bodyPr/>
        <a:lstStyle/>
        <a:p>
          <a:endParaRPr lang="en-IN"/>
        </a:p>
      </dgm:t>
    </dgm:pt>
    <dgm:pt modelId="{354F160B-AD8C-4E0E-A95E-FDDACFCF327E}" type="sibTrans" cxnId="{DB690062-7B0B-40CC-AEDC-FC2FBD526935}">
      <dgm:prSet/>
      <dgm:spPr/>
      <dgm:t>
        <a:bodyPr/>
        <a:lstStyle/>
        <a:p>
          <a:endParaRPr lang="en-IN"/>
        </a:p>
      </dgm:t>
    </dgm:pt>
    <dgm:pt modelId="{4AC204EF-2E08-4637-B630-E4E04B091D76}">
      <dgm:prSet phldrT="[Text]" custT="1"/>
      <dgm:spPr/>
      <dgm:t>
        <a:bodyPr/>
        <a:lstStyle/>
        <a:p>
          <a:r>
            <a:rPr lang="en-IN" sz="2400" b="1" u="sng" dirty="0" smtClean="0"/>
            <a:t>Total students</a:t>
          </a:r>
        </a:p>
        <a:p>
          <a:r>
            <a:rPr lang="en-IN" sz="2400" b="1" u="none" dirty="0" smtClean="0"/>
            <a:t>Govt : 128 million</a:t>
          </a:r>
        </a:p>
        <a:p>
          <a:r>
            <a:rPr lang="en-IN" sz="2400" b="1" u="none" dirty="0" smtClean="0"/>
            <a:t>Govt Aided: 27 million</a:t>
          </a:r>
        </a:p>
        <a:p>
          <a:r>
            <a:rPr lang="en-IN" sz="2400" b="1" u="none" dirty="0" smtClean="0"/>
            <a:t>Private: 83 million</a:t>
          </a:r>
        </a:p>
        <a:p>
          <a:r>
            <a:rPr lang="en-IN" sz="2400" b="1" u="none" dirty="0" smtClean="0"/>
            <a:t>Tot: 220 million(approx)</a:t>
          </a:r>
          <a:endParaRPr lang="en-IN" sz="2400" b="1" u="none" dirty="0"/>
        </a:p>
      </dgm:t>
    </dgm:pt>
    <dgm:pt modelId="{FB1E0173-8355-4242-9751-970A320E8897}" type="parTrans" cxnId="{8BF28465-B58B-446B-94E4-D274313C3572}">
      <dgm:prSet/>
      <dgm:spPr/>
      <dgm:t>
        <a:bodyPr/>
        <a:lstStyle/>
        <a:p>
          <a:endParaRPr lang="en-IN"/>
        </a:p>
      </dgm:t>
    </dgm:pt>
    <dgm:pt modelId="{5C6BDAF0-2C28-4EAD-B1C4-675678C253C1}" type="sibTrans" cxnId="{8BF28465-B58B-446B-94E4-D274313C3572}">
      <dgm:prSet/>
      <dgm:spPr/>
      <dgm:t>
        <a:bodyPr/>
        <a:lstStyle/>
        <a:p>
          <a:endParaRPr lang="en-IN"/>
        </a:p>
      </dgm:t>
    </dgm:pt>
    <dgm:pt modelId="{751B1FD2-CA2E-4D0B-B9AC-6E9533A7ED90}" type="pres">
      <dgm:prSet presAssocID="{A35AC93E-4689-45D9-A7B6-F6796E9232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23873013-41DE-4B87-9F41-F2E724A5851F}" type="pres">
      <dgm:prSet presAssocID="{FEB68903-AAEE-445D-80C8-A4EA480CF03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CE404DD-5D4A-4833-B3F6-A268CF8A3AE8}" type="pres">
      <dgm:prSet presAssocID="{41163F9D-3291-4ADB-AB7E-3CAAC8D3C629}" presName="sibTrans" presStyleCnt="0"/>
      <dgm:spPr/>
      <dgm:t>
        <a:bodyPr/>
        <a:lstStyle/>
        <a:p>
          <a:endParaRPr lang="en-IN"/>
        </a:p>
      </dgm:t>
    </dgm:pt>
    <dgm:pt modelId="{0A04A806-F97D-4227-8BD5-FD87EE91C517}" type="pres">
      <dgm:prSet presAssocID="{7ADCA901-EB92-49C9-9F82-B625A2FC41B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5E3F97A0-E0AF-45B2-8C62-91D036A40A1C}" type="pres">
      <dgm:prSet presAssocID="{354F160B-AD8C-4E0E-A95E-FDDACFCF327E}" presName="sibTrans" presStyleCnt="0"/>
      <dgm:spPr/>
      <dgm:t>
        <a:bodyPr/>
        <a:lstStyle/>
        <a:p>
          <a:endParaRPr lang="en-IN"/>
        </a:p>
      </dgm:t>
    </dgm:pt>
    <dgm:pt modelId="{D47ADB68-60CF-4AF4-8B04-252AA3B82E79}" type="pres">
      <dgm:prSet presAssocID="{4AC204EF-2E08-4637-B630-E4E04B091D7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3537CB6F-A553-4862-A0D0-87B7897B6BC6}" type="presOf" srcId="{7ADCA901-EB92-49C9-9F82-B625A2FC41BC}" destId="{0A04A806-F97D-4227-8BD5-FD87EE91C517}" srcOrd="0" destOrd="0" presId="urn:microsoft.com/office/officeart/2005/8/layout/hList6"/>
    <dgm:cxn modelId="{5CF72D6A-6A6B-47C0-A22D-C6584FEF2B17}" srcId="{A35AC93E-4689-45D9-A7B6-F6796E923237}" destId="{FEB68903-AAEE-445D-80C8-A4EA480CF036}" srcOrd="0" destOrd="0" parTransId="{16EC2A1B-3B88-4FE0-A027-DC3ED21A533D}" sibTransId="{41163F9D-3291-4ADB-AB7E-3CAAC8D3C629}"/>
    <dgm:cxn modelId="{DB690062-7B0B-40CC-AEDC-FC2FBD526935}" srcId="{A35AC93E-4689-45D9-A7B6-F6796E923237}" destId="{7ADCA901-EB92-49C9-9F82-B625A2FC41BC}" srcOrd="1" destOrd="0" parTransId="{872BDC66-3D0A-4D6C-8C98-1F0DCD5B73F7}" sibTransId="{354F160B-AD8C-4E0E-A95E-FDDACFCF327E}"/>
    <dgm:cxn modelId="{8BF28465-B58B-446B-94E4-D274313C3572}" srcId="{A35AC93E-4689-45D9-A7B6-F6796E923237}" destId="{4AC204EF-2E08-4637-B630-E4E04B091D76}" srcOrd="2" destOrd="0" parTransId="{FB1E0173-8355-4242-9751-970A320E8897}" sibTransId="{5C6BDAF0-2C28-4EAD-B1C4-675678C253C1}"/>
    <dgm:cxn modelId="{5CA678CD-44D1-4A39-A677-FFCEDDF2BF47}" type="presOf" srcId="{FEB68903-AAEE-445D-80C8-A4EA480CF036}" destId="{23873013-41DE-4B87-9F41-F2E724A5851F}" srcOrd="0" destOrd="0" presId="urn:microsoft.com/office/officeart/2005/8/layout/hList6"/>
    <dgm:cxn modelId="{C9ADDE00-D4FA-40AE-BF6B-B296FC307EFB}" type="presOf" srcId="{A35AC93E-4689-45D9-A7B6-F6796E923237}" destId="{751B1FD2-CA2E-4D0B-B9AC-6E9533A7ED90}" srcOrd="0" destOrd="0" presId="urn:microsoft.com/office/officeart/2005/8/layout/hList6"/>
    <dgm:cxn modelId="{AAC569EC-B909-41C1-A344-B9BE43E8366E}" type="presOf" srcId="{4AC204EF-2E08-4637-B630-E4E04B091D76}" destId="{D47ADB68-60CF-4AF4-8B04-252AA3B82E79}" srcOrd="0" destOrd="0" presId="urn:microsoft.com/office/officeart/2005/8/layout/hList6"/>
    <dgm:cxn modelId="{F570C2AF-3D13-47B3-9FCC-4C00BA1D8DF8}" type="presParOf" srcId="{751B1FD2-CA2E-4D0B-B9AC-6E9533A7ED90}" destId="{23873013-41DE-4B87-9F41-F2E724A5851F}" srcOrd="0" destOrd="0" presId="urn:microsoft.com/office/officeart/2005/8/layout/hList6"/>
    <dgm:cxn modelId="{AEA55AD3-EF61-4296-AE85-3C9017EBA242}" type="presParOf" srcId="{751B1FD2-CA2E-4D0B-B9AC-6E9533A7ED90}" destId="{4CE404DD-5D4A-4833-B3F6-A268CF8A3AE8}" srcOrd="1" destOrd="0" presId="urn:microsoft.com/office/officeart/2005/8/layout/hList6"/>
    <dgm:cxn modelId="{30F58034-B3C4-4F3F-8788-A36B386C7C6C}" type="presParOf" srcId="{751B1FD2-CA2E-4D0B-B9AC-6E9533A7ED90}" destId="{0A04A806-F97D-4227-8BD5-FD87EE91C517}" srcOrd="2" destOrd="0" presId="urn:microsoft.com/office/officeart/2005/8/layout/hList6"/>
    <dgm:cxn modelId="{96A426D5-8DFD-47BB-9D2D-961B418C6BE9}" type="presParOf" srcId="{751B1FD2-CA2E-4D0B-B9AC-6E9533A7ED90}" destId="{5E3F97A0-E0AF-45B2-8C62-91D036A40A1C}" srcOrd="3" destOrd="0" presId="urn:microsoft.com/office/officeart/2005/8/layout/hList6"/>
    <dgm:cxn modelId="{60BBC338-1A88-493F-97E0-B950F0A4B8F0}" type="presParOf" srcId="{751B1FD2-CA2E-4D0B-B9AC-6E9533A7ED90}" destId="{D47ADB68-60CF-4AF4-8B04-252AA3B82E79}" srcOrd="4" destOrd="0" presId="urn:microsoft.com/office/officeart/2005/8/layout/hList6"/>
  </dgm:cxnLst>
  <dgm:bg/>
  <dgm:whole/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35AC93E-4689-45D9-A7B6-F6796E923237}" type="doc">
      <dgm:prSet loTypeId="urn:microsoft.com/office/officeart/2005/8/layout/hList6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FEB68903-AAEE-445D-80C8-A4EA480CF036}">
      <dgm:prSet phldrT="[Text]" custT="1"/>
      <dgm:spPr/>
      <dgm:t>
        <a:bodyPr/>
        <a:lstStyle/>
        <a:p>
          <a:r>
            <a:rPr lang="en-IN" sz="2800" b="1" dirty="0" smtClean="0"/>
            <a:t>Division into Groups(Based on regions/states/tasks)</a:t>
          </a:r>
          <a:endParaRPr lang="en-IN" sz="2800" b="1" dirty="0"/>
        </a:p>
      </dgm:t>
    </dgm:pt>
    <dgm:pt modelId="{16EC2A1B-3B88-4FE0-A027-DC3ED21A533D}" type="parTrans" cxnId="{5CF72D6A-6A6B-47C0-A22D-C6584FEF2B17}">
      <dgm:prSet/>
      <dgm:spPr/>
      <dgm:t>
        <a:bodyPr/>
        <a:lstStyle/>
        <a:p>
          <a:endParaRPr lang="en-IN"/>
        </a:p>
      </dgm:t>
    </dgm:pt>
    <dgm:pt modelId="{41163F9D-3291-4ADB-AB7E-3CAAC8D3C629}" type="sibTrans" cxnId="{5CF72D6A-6A6B-47C0-A22D-C6584FEF2B17}">
      <dgm:prSet/>
      <dgm:spPr/>
      <dgm:t>
        <a:bodyPr/>
        <a:lstStyle/>
        <a:p>
          <a:endParaRPr lang="en-IN"/>
        </a:p>
      </dgm:t>
    </dgm:pt>
    <dgm:pt modelId="{7ADCA901-EB92-49C9-9F82-B625A2FC41BC}">
      <dgm:prSet phldrT="[Text]" custT="1"/>
      <dgm:spPr/>
      <dgm:t>
        <a:bodyPr/>
        <a:lstStyle/>
        <a:p>
          <a:r>
            <a:rPr lang="en-IN" sz="2800" b="1" dirty="0" smtClean="0"/>
            <a:t>Collation of data, activity feedback by Group Leads for Team Lead </a:t>
          </a:r>
          <a:endParaRPr lang="en-IN" sz="2800" b="1" dirty="0"/>
        </a:p>
      </dgm:t>
    </dgm:pt>
    <dgm:pt modelId="{872BDC66-3D0A-4D6C-8C98-1F0DCD5B73F7}" type="parTrans" cxnId="{DB690062-7B0B-40CC-AEDC-FC2FBD526935}">
      <dgm:prSet/>
      <dgm:spPr/>
      <dgm:t>
        <a:bodyPr/>
        <a:lstStyle/>
        <a:p>
          <a:endParaRPr lang="en-IN"/>
        </a:p>
      </dgm:t>
    </dgm:pt>
    <dgm:pt modelId="{354F160B-AD8C-4E0E-A95E-FDDACFCF327E}" type="sibTrans" cxnId="{DB690062-7B0B-40CC-AEDC-FC2FBD526935}">
      <dgm:prSet/>
      <dgm:spPr/>
      <dgm:t>
        <a:bodyPr/>
        <a:lstStyle/>
        <a:p>
          <a:endParaRPr lang="en-IN"/>
        </a:p>
      </dgm:t>
    </dgm:pt>
    <dgm:pt modelId="{4AC204EF-2E08-4637-B630-E4E04B091D76}">
      <dgm:prSet phldrT="[Text]" custT="1"/>
      <dgm:spPr/>
      <dgm:t>
        <a:bodyPr/>
        <a:lstStyle/>
        <a:p>
          <a:r>
            <a:rPr lang="en-IN" sz="3200" b="1" dirty="0" smtClean="0"/>
            <a:t>Team Lead to share information at specified intervals with Honourpoint</a:t>
          </a:r>
          <a:endParaRPr lang="en-IN" sz="3200" b="1" dirty="0"/>
        </a:p>
      </dgm:t>
    </dgm:pt>
    <dgm:pt modelId="{FB1E0173-8355-4242-9751-970A320E8897}" type="parTrans" cxnId="{8BF28465-B58B-446B-94E4-D274313C3572}">
      <dgm:prSet/>
      <dgm:spPr/>
      <dgm:t>
        <a:bodyPr/>
        <a:lstStyle/>
        <a:p>
          <a:endParaRPr lang="en-IN"/>
        </a:p>
      </dgm:t>
    </dgm:pt>
    <dgm:pt modelId="{5C6BDAF0-2C28-4EAD-B1C4-675678C253C1}" type="sibTrans" cxnId="{8BF28465-B58B-446B-94E4-D274313C3572}">
      <dgm:prSet/>
      <dgm:spPr/>
      <dgm:t>
        <a:bodyPr/>
        <a:lstStyle/>
        <a:p>
          <a:endParaRPr lang="en-IN"/>
        </a:p>
      </dgm:t>
    </dgm:pt>
    <dgm:pt modelId="{751B1FD2-CA2E-4D0B-B9AC-6E9533A7ED90}" type="pres">
      <dgm:prSet presAssocID="{A35AC93E-4689-45D9-A7B6-F6796E9232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23873013-41DE-4B87-9F41-F2E724A5851F}" type="pres">
      <dgm:prSet presAssocID="{FEB68903-AAEE-445D-80C8-A4EA480CF03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CE404DD-5D4A-4833-B3F6-A268CF8A3AE8}" type="pres">
      <dgm:prSet presAssocID="{41163F9D-3291-4ADB-AB7E-3CAAC8D3C629}" presName="sibTrans" presStyleCnt="0"/>
      <dgm:spPr/>
      <dgm:t>
        <a:bodyPr/>
        <a:lstStyle/>
        <a:p>
          <a:endParaRPr lang="en-IN"/>
        </a:p>
      </dgm:t>
    </dgm:pt>
    <dgm:pt modelId="{0A04A806-F97D-4227-8BD5-FD87EE91C517}" type="pres">
      <dgm:prSet presAssocID="{7ADCA901-EB92-49C9-9F82-B625A2FC41B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5E3F97A0-E0AF-45B2-8C62-91D036A40A1C}" type="pres">
      <dgm:prSet presAssocID="{354F160B-AD8C-4E0E-A95E-FDDACFCF327E}" presName="sibTrans" presStyleCnt="0"/>
      <dgm:spPr/>
      <dgm:t>
        <a:bodyPr/>
        <a:lstStyle/>
        <a:p>
          <a:endParaRPr lang="en-IN"/>
        </a:p>
      </dgm:t>
    </dgm:pt>
    <dgm:pt modelId="{D47ADB68-60CF-4AF4-8B04-252AA3B82E79}" type="pres">
      <dgm:prSet presAssocID="{4AC204EF-2E08-4637-B630-E4E04B091D7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510A2C37-CC65-414A-819A-E0443221FC9F}" type="presOf" srcId="{4AC204EF-2E08-4637-B630-E4E04B091D76}" destId="{D47ADB68-60CF-4AF4-8B04-252AA3B82E79}" srcOrd="0" destOrd="0" presId="urn:microsoft.com/office/officeart/2005/8/layout/hList6"/>
    <dgm:cxn modelId="{5CF72D6A-6A6B-47C0-A22D-C6584FEF2B17}" srcId="{A35AC93E-4689-45D9-A7B6-F6796E923237}" destId="{FEB68903-AAEE-445D-80C8-A4EA480CF036}" srcOrd="0" destOrd="0" parTransId="{16EC2A1B-3B88-4FE0-A027-DC3ED21A533D}" sibTransId="{41163F9D-3291-4ADB-AB7E-3CAAC8D3C629}"/>
    <dgm:cxn modelId="{AAEC693F-58E1-410A-A757-83C86659CF63}" type="presOf" srcId="{FEB68903-AAEE-445D-80C8-A4EA480CF036}" destId="{23873013-41DE-4B87-9F41-F2E724A5851F}" srcOrd="0" destOrd="0" presId="urn:microsoft.com/office/officeart/2005/8/layout/hList6"/>
    <dgm:cxn modelId="{49CDF08E-09E0-48A6-90A8-2D959336CF87}" type="presOf" srcId="{7ADCA901-EB92-49C9-9F82-B625A2FC41BC}" destId="{0A04A806-F97D-4227-8BD5-FD87EE91C517}" srcOrd="0" destOrd="0" presId="urn:microsoft.com/office/officeart/2005/8/layout/hList6"/>
    <dgm:cxn modelId="{DB690062-7B0B-40CC-AEDC-FC2FBD526935}" srcId="{A35AC93E-4689-45D9-A7B6-F6796E923237}" destId="{7ADCA901-EB92-49C9-9F82-B625A2FC41BC}" srcOrd="1" destOrd="0" parTransId="{872BDC66-3D0A-4D6C-8C98-1F0DCD5B73F7}" sibTransId="{354F160B-AD8C-4E0E-A95E-FDDACFCF327E}"/>
    <dgm:cxn modelId="{8BF28465-B58B-446B-94E4-D274313C3572}" srcId="{A35AC93E-4689-45D9-A7B6-F6796E923237}" destId="{4AC204EF-2E08-4637-B630-E4E04B091D76}" srcOrd="2" destOrd="0" parTransId="{FB1E0173-8355-4242-9751-970A320E8897}" sibTransId="{5C6BDAF0-2C28-4EAD-B1C4-675678C253C1}"/>
    <dgm:cxn modelId="{BC7089BB-8D13-4B69-9B4C-3AB82FB02A5F}" type="presOf" srcId="{A35AC93E-4689-45D9-A7B6-F6796E923237}" destId="{751B1FD2-CA2E-4D0B-B9AC-6E9533A7ED90}" srcOrd="0" destOrd="0" presId="urn:microsoft.com/office/officeart/2005/8/layout/hList6"/>
    <dgm:cxn modelId="{42A210CB-4A9F-41FD-A1AC-C133FCF30FEB}" type="presParOf" srcId="{751B1FD2-CA2E-4D0B-B9AC-6E9533A7ED90}" destId="{23873013-41DE-4B87-9F41-F2E724A5851F}" srcOrd="0" destOrd="0" presId="urn:microsoft.com/office/officeart/2005/8/layout/hList6"/>
    <dgm:cxn modelId="{0D04DF8C-FA0D-4A14-A069-791FC26948AC}" type="presParOf" srcId="{751B1FD2-CA2E-4D0B-B9AC-6E9533A7ED90}" destId="{4CE404DD-5D4A-4833-B3F6-A268CF8A3AE8}" srcOrd="1" destOrd="0" presId="urn:microsoft.com/office/officeart/2005/8/layout/hList6"/>
    <dgm:cxn modelId="{56627F60-2776-491C-B28D-56CD1E796092}" type="presParOf" srcId="{751B1FD2-CA2E-4D0B-B9AC-6E9533A7ED90}" destId="{0A04A806-F97D-4227-8BD5-FD87EE91C517}" srcOrd="2" destOrd="0" presId="urn:microsoft.com/office/officeart/2005/8/layout/hList6"/>
    <dgm:cxn modelId="{EBED47DD-A4B8-434E-BED3-8D0F9AB40D4B}" type="presParOf" srcId="{751B1FD2-CA2E-4D0B-B9AC-6E9533A7ED90}" destId="{5E3F97A0-E0AF-45B2-8C62-91D036A40A1C}" srcOrd="3" destOrd="0" presId="urn:microsoft.com/office/officeart/2005/8/layout/hList6"/>
    <dgm:cxn modelId="{D7F8D965-5173-4C72-857B-4C209C09276E}" type="presParOf" srcId="{751B1FD2-CA2E-4D0B-B9AC-6E9533A7ED90}" destId="{D47ADB68-60CF-4AF4-8B04-252AA3B82E79}" srcOrd="4" destOrd="0" presId="urn:microsoft.com/office/officeart/2005/8/layout/hList6"/>
  </dgm:cxnLst>
  <dgm:bg/>
  <dgm:whole/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35AC93E-4689-45D9-A7B6-F6796E923237}" type="doc">
      <dgm:prSet loTypeId="urn:microsoft.com/office/officeart/2005/8/layout/hList6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FEB68903-AAEE-445D-80C8-A4EA480CF036}">
      <dgm:prSet phldrT="[Text]" custT="1"/>
      <dgm:spPr/>
      <dgm:t>
        <a:bodyPr/>
        <a:lstStyle/>
        <a:p>
          <a:r>
            <a:rPr lang="en-IN" sz="2800" b="1" dirty="0" smtClean="0"/>
            <a:t>Total Support Requirement: 6 weeks( Till 31 July)</a:t>
          </a:r>
          <a:endParaRPr lang="en-IN" sz="2800" b="1" dirty="0"/>
        </a:p>
      </dgm:t>
    </dgm:pt>
    <dgm:pt modelId="{16EC2A1B-3B88-4FE0-A027-DC3ED21A533D}" type="parTrans" cxnId="{5CF72D6A-6A6B-47C0-A22D-C6584FEF2B17}">
      <dgm:prSet/>
      <dgm:spPr/>
      <dgm:t>
        <a:bodyPr/>
        <a:lstStyle/>
        <a:p>
          <a:endParaRPr lang="en-IN"/>
        </a:p>
      </dgm:t>
    </dgm:pt>
    <dgm:pt modelId="{41163F9D-3291-4ADB-AB7E-3CAAC8D3C629}" type="sibTrans" cxnId="{5CF72D6A-6A6B-47C0-A22D-C6584FEF2B17}">
      <dgm:prSet/>
      <dgm:spPr/>
      <dgm:t>
        <a:bodyPr/>
        <a:lstStyle/>
        <a:p>
          <a:endParaRPr lang="en-IN"/>
        </a:p>
      </dgm:t>
    </dgm:pt>
    <dgm:pt modelId="{7ADCA901-EB92-49C9-9F82-B625A2FC41BC}">
      <dgm:prSet phldrT="[Text]" custT="1"/>
      <dgm:spPr/>
      <dgm:t>
        <a:bodyPr/>
        <a:lstStyle/>
        <a:p>
          <a:r>
            <a:rPr lang="en-IN" sz="2800" b="1" dirty="0" smtClean="0"/>
            <a:t>First 3 weeks(Till 10 July): Focus on school data</a:t>
          </a:r>
          <a:endParaRPr lang="en-IN" sz="2800" b="1" dirty="0"/>
        </a:p>
      </dgm:t>
    </dgm:pt>
    <dgm:pt modelId="{872BDC66-3D0A-4D6C-8C98-1F0DCD5B73F7}" type="parTrans" cxnId="{DB690062-7B0B-40CC-AEDC-FC2FBD526935}">
      <dgm:prSet/>
      <dgm:spPr/>
      <dgm:t>
        <a:bodyPr/>
        <a:lstStyle/>
        <a:p>
          <a:endParaRPr lang="en-IN"/>
        </a:p>
      </dgm:t>
    </dgm:pt>
    <dgm:pt modelId="{354F160B-AD8C-4E0E-A95E-FDDACFCF327E}" type="sibTrans" cxnId="{DB690062-7B0B-40CC-AEDC-FC2FBD526935}">
      <dgm:prSet/>
      <dgm:spPr/>
      <dgm:t>
        <a:bodyPr/>
        <a:lstStyle/>
        <a:p>
          <a:endParaRPr lang="en-IN"/>
        </a:p>
      </dgm:t>
    </dgm:pt>
    <dgm:pt modelId="{4AC204EF-2E08-4637-B630-E4E04B091D76}">
      <dgm:prSet phldrT="[Text]" custT="1"/>
      <dgm:spPr/>
      <dgm:t>
        <a:bodyPr/>
        <a:lstStyle/>
        <a:p>
          <a:r>
            <a:rPr lang="en-IN" sz="3200" b="1" dirty="0" smtClean="0"/>
            <a:t>Next 3 weeks(Till 31 July): Also Focus on sharing info through various channels</a:t>
          </a:r>
          <a:endParaRPr lang="en-IN" sz="3200" b="1" dirty="0"/>
        </a:p>
      </dgm:t>
    </dgm:pt>
    <dgm:pt modelId="{FB1E0173-8355-4242-9751-970A320E8897}" type="parTrans" cxnId="{8BF28465-B58B-446B-94E4-D274313C3572}">
      <dgm:prSet/>
      <dgm:spPr/>
      <dgm:t>
        <a:bodyPr/>
        <a:lstStyle/>
        <a:p>
          <a:endParaRPr lang="en-IN"/>
        </a:p>
      </dgm:t>
    </dgm:pt>
    <dgm:pt modelId="{5C6BDAF0-2C28-4EAD-B1C4-675678C253C1}" type="sibTrans" cxnId="{8BF28465-B58B-446B-94E4-D274313C3572}">
      <dgm:prSet/>
      <dgm:spPr/>
      <dgm:t>
        <a:bodyPr/>
        <a:lstStyle/>
        <a:p>
          <a:endParaRPr lang="en-IN"/>
        </a:p>
      </dgm:t>
    </dgm:pt>
    <dgm:pt modelId="{751B1FD2-CA2E-4D0B-B9AC-6E9533A7ED90}" type="pres">
      <dgm:prSet presAssocID="{A35AC93E-4689-45D9-A7B6-F6796E92323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IN"/>
        </a:p>
      </dgm:t>
    </dgm:pt>
    <dgm:pt modelId="{23873013-41DE-4B87-9F41-F2E724A5851F}" type="pres">
      <dgm:prSet presAssocID="{FEB68903-AAEE-445D-80C8-A4EA480CF03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4CE404DD-5D4A-4833-B3F6-A268CF8A3AE8}" type="pres">
      <dgm:prSet presAssocID="{41163F9D-3291-4ADB-AB7E-3CAAC8D3C629}" presName="sibTrans" presStyleCnt="0"/>
      <dgm:spPr/>
      <dgm:t>
        <a:bodyPr/>
        <a:lstStyle/>
        <a:p>
          <a:endParaRPr lang="en-IN"/>
        </a:p>
      </dgm:t>
    </dgm:pt>
    <dgm:pt modelId="{0A04A806-F97D-4227-8BD5-FD87EE91C517}" type="pres">
      <dgm:prSet presAssocID="{7ADCA901-EB92-49C9-9F82-B625A2FC41BC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  <dgm:pt modelId="{5E3F97A0-E0AF-45B2-8C62-91D036A40A1C}" type="pres">
      <dgm:prSet presAssocID="{354F160B-AD8C-4E0E-A95E-FDDACFCF327E}" presName="sibTrans" presStyleCnt="0"/>
      <dgm:spPr/>
      <dgm:t>
        <a:bodyPr/>
        <a:lstStyle/>
        <a:p>
          <a:endParaRPr lang="en-IN"/>
        </a:p>
      </dgm:t>
    </dgm:pt>
    <dgm:pt modelId="{D47ADB68-60CF-4AF4-8B04-252AA3B82E79}" type="pres">
      <dgm:prSet presAssocID="{4AC204EF-2E08-4637-B630-E4E04B091D76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IN"/>
        </a:p>
      </dgm:t>
    </dgm:pt>
  </dgm:ptLst>
  <dgm:cxnLst>
    <dgm:cxn modelId="{56750CF9-4EE0-4435-AF39-2285A76D171C}" type="presOf" srcId="{4AC204EF-2E08-4637-B630-E4E04B091D76}" destId="{D47ADB68-60CF-4AF4-8B04-252AA3B82E79}" srcOrd="0" destOrd="0" presId="urn:microsoft.com/office/officeart/2005/8/layout/hList6"/>
    <dgm:cxn modelId="{5CF72D6A-6A6B-47C0-A22D-C6584FEF2B17}" srcId="{A35AC93E-4689-45D9-A7B6-F6796E923237}" destId="{FEB68903-AAEE-445D-80C8-A4EA480CF036}" srcOrd="0" destOrd="0" parTransId="{16EC2A1B-3B88-4FE0-A027-DC3ED21A533D}" sibTransId="{41163F9D-3291-4ADB-AB7E-3CAAC8D3C629}"/>
    <dgm:cxn modelId="{D1F1C06B-814C-497F-9EA5-6A922319592C}" type="presOf" srcId="{A35AC93E-4689-45D9-A7B6-F6796E923237}" destId="{751B1FD2-CA2E-4D0B-B9AC-6E9533A7ED90}" srcOrd="0" destOrd="0" presId="urn:microsoft.com/office/officeart/2005/8/layout/hList6"/>
    <dgm:cxn modelId="{DB690062-7B0B-40CC-AEDC-FC2FBD526935}" srcId="{A35AC93E-4689-45D9-A7B6-F6796E923237}" destId="{7ADCA901-EB92-49C9-9F82-B625A2FC41BC}" srcOrd="1" destOrd="0" parTransId="{872BDC66-3D0A-4D6C-8C98-1F0DCD5B73F7}" sibTransId="{354F160B-AD8C-4E0E-A95E-FDDACFCF327E}"/>
    <dgm:cxn modelId="{8BF28465-B58B-446B-94E4-D274313C3572}" srcId="{A35AC93E-4689-45D9-A7B6-F6796E923237}" destId="{4AC204EF-2E08-4637-B630-E4E04B091D76}" srcOrd="2" destOrd="0" parTransId="{FB1E0173-8355-4242-9751-970A320E8897}" sibTransId="{5C6BDAF0-2C28-4EAD-B1C4-675678C253C1}"/>
    <dgm:cxn modelId="{579E492E-C15F-49FB-82D9-DE46A9077396}" type="presOf" srcId="{7ADCA901-EB92-49C9-9F82-B625A2FC41BC}" destId="{0A04A806-F97D-4227-8BD5-FD87EE91C517}" srcOrd="0" destOrd="0" presId="urn:microsoft.com/office/officeart/2005/8/layout/hList6"/>
    <dgm:cxn modelId="{9BF4BCB4-BDFD-4D44-A559-F2F022A45D08}" type="presOf" srcId="{FEB68903-AAEE-445D-80C8-A4EA480CF036}" destId="{23873013-41DE-4B87-9F41-F2E724A5851F}" srcOrd="0" destOrd="0" presId="urn:microsoft.com/office/officeart/2005/8/layout/hList6"/>
    <dgm:cxn modelId="{5F0F44A9-FD72-4CCF-AAD5-A986FF383070}" type="presParOf" srcId="{751B1FD2-CA2E-4D0B-B9AC-6E9533A7ED90}" destId="{23873013-41DE-4B87-9F41-F2E724A5851F}" srcOrd="0" destOrd="0" presId="urn:microsoft.com/office/officeart/2005/8/layout/hList6"/>
    <dgm:cxn modelId="{395FECF4-8B21-4F21-9666-777179BCCE7A}" type="presParOf" srcId="{751B1FD2-CA2E-4D0B-B9AC-6E9533A7ED90}" destId="{4CE404DD-5D4A-4833-B3F6-A268CF8A3AE8}" srcOrd="1" destOrd="0" presId="urn:microsoft.com/office/officeart/2005/8/layout/hList6"/>
    <dgm:cxn modelId="{5630E422-69C7-4A5B-9351-A8A6AFFCBCC0}" type="presParOf" srcId="{751B1FD2-CA2E-4D0B-B9AC-6E9533A7ED90}" destId="{0A04A806-F97D-4227-8BD5-FD87EE91C517}" srcOrd="2" destOrd="0" presId="urn:microsoft.com/office/officeart/2005/8/layout/hList6"/>
    <dgm:cxn modelId="{1479C27B-8C8F-41B0-A318-C440B2867D34}" type="presParOf" srcId="{751B1FD2-CA2E-4D0B-B9AC-6E9533A7ED90}" destId="{5E3F97A0-E0AF-45B2-8C62-91D036A40A1C}" srcOrd="3" destOrd="0" presId="urn:microsoft.com/office/officeart/2005/8/layout/hList6"/>
    <dgm:cxn modelId="{6FD497FA-9139-4E5A-BF37-AA0200727367}" type="presParOf" srcId="{751B1FD2-CA2E-4D0B-B9AC-6E9533A7ED90}" destId="{D47ADB68-60CF-4AF4-8B04-252AA3B82E79}" srcOrd="4" destOrd="0" presId="urn:microsoft.com/office/officeart/2005/8/layout/hList6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F56A5-4776-458A-BEA3-917279A9BCF7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65110B-4A1C-45B9-B4D6-34C85426024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71975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A478C-9F74-4584-8302-9FBBAAD6B5F7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8EE2-F78F-4C13-88A4-266645D9FB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273900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A478C-9F74-4584-8302-9FBBAAD6B5F7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8EE2-F78F-4C13-88A4-266645D9FB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16722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A478C-9F74-4584-8302-9FBBAAD6B5F7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8EE2-F78F-4C13-88A4-266645D9FB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78809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>
            <a:off x="0" y="190500"/>
            <a:ext cx="1547114" cy="685800"/>
          </a:xfrm>
          <a:custGeom>
            <a:avLst/>
            <a:gdLst>
              <a:gd name="connsiteX0" fmla="*/ 0 w 1547114"/>
              <a:gd name="connsiteY0" fmla="*/ 0 h 685800"/>
              <a:gd name="connsiteX1" fmla="*/ 476252 w 1547114"/>
              <a:gd name="connsiteY1" fmla="*/ 0 h 685800"/>
              <a:gd name="connsiteX2" fmla="*/ 787400 w 1547114"/>
              <a:gd name="connsiteY2" fmla="*/ 0 h 685800"/>
              <a:gd name="connsiteX3" fmla="*/ 1547114 w 1547114"/>
              <a:gd name="connsiteY3" fmla="*/ 0 h 685800"/>
              <a:gd name="connsiteX4" fmla="*/ 1185162 w 1547114"/>
              <a:gd name="connsiteY4" fmla="*/ 685800 h 685800"/>
              <a:gd name="connsiteX5" fmla="*/ 787400 w 1547114"/>
              <a:gd name="connsiteY5" fmla="*/ 685800 h 685800"/>
              <a:gd name="connsiteX6" fmla="*/ 114300 w 1547114"/>
              <a:gd name="connsiteY6" fmla="*/ 685800 h 685800"/>
              <a:gd name="connsiteX7" fmla="*/ 0 w 1547114"/>
              <a:gd name="connsiteY7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7114" h="685800">
                <a:moveTo>
                  <a:pt x="0" y="0"/>
                </a:moveTo>
                <a:lnTo>
                  <a:pt x="476252" y="0"/>
                </a:lnTo>
                <a:lnTo>
                  <a:pt x="787400" y="0"/>
                </a:lnTo>
                <a:lnTo>
                  <a:pt x="1547114" y="0"/>
                </a:lnTo>
                <a:lnTo>
                  <a:pt x="1185162" y="685800"/>
                </a:lnTo>
                <a:lnTo>
                  <a:pt x="787400" y="685800"/>
                </a:lnTo>
                <a:lnTo>
                  <a:pt x="114300" y="685800"/>
                </a:lnTo>
                <a:lnTo>
                  <a:pt x="0" y="685800"/>
                </a:lnTo>
                <a:close/>
              </a:path>
            </a:pathLst>
          </a:custGeom>
          <a:blipFill dpi="0" rotWithShape="1">
            <a:blip r:embed="rId2" cstate="print">
              <a:extLst>
                <a:ext uri="{BEBA8EAE-BF5A-486C-A8C5-ECC9F3942E4B}">
                  <a14:imgProps xmlns="" xmlns:a14="http://schemas.microsoft.com/office/drawing/2010/main">
                    <a14:imgLayer r:embed="rId3">
                      <a14:imgEffect>
                        <a14:brightnessContrast bright="-40000" contrast="20000"/>
                      </a14:imgEffect>
                    </a14:imgLayer>
                  </a14:imgProps>
                </a:ext>
              </a:extLst>
            </a:blip>
            <a:srcRect/>
            <a:stretch>
              <a:fillRect b="-14814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 userDrawn="1"/>
        </p:nvSpPr>
        <p:spPr>
          <a:xfrm rot="10800000">
            <a:off x="1181100" y="190500"/>
            <a:ext cx="11010899" cy="685800"/>
          </a:xfrm>
          <a:custGeom>
            <a:avLst/>
            <a:gdLst>
              <a:gd name="connsiteX0" fmla="*/ 10648947 w 11010899"/>
              <a:gd name="connsiteY0" fmla="*/ 685800 h 685800"/>
              <a:gd name="connsiteX1" fmla="*/ 10251185 w 11010899"/>
              <a:gd name="connsiteY1" fmla="*/ 685800 h 685800"/>
              <a:gd name="connsiteX2" fmla="*/ 10064751 w 11010899"/>
              <a:gd name="connsiteY2" fmla="*/ 685800 h 685800"/>
              <a:gd name="connsiteX3" fmla="*/ 9578085 w 11010899"/>
              <a:gd name="connsiteY3" fmla="*/ 685800 h 685800"/>
              <a:gd name="connsiteX4" fmla="*/ 9463785 w 11010899"/>
              <a:gd name="connsiteY4" fmla="*/ 685800 h 685800"/>
              <a:gd name="connsiteX5" fmla="*/ 0 w 11010899"/>
              <a:gd name="connsiteY5" fmla="*/ 685800 h 685800"/>
              <a:gd name="connsiteX6" fmla="*/ 0 w 11010899"/>
              <a:gd name="connsiteY6" fmla="*/ 0 h 685800"/>
              <a:gd name="connsiteX7" fmla="*/ 9463785 w 11010899"/>
              <a:gd name="connsiteY7" fmla="*/ 0 h 685800"/>
              <a:gd name="connsiteX8" fmla="*/ 9940037 w 11010899"/>
              <a:gd name="connsiteY8" fmla="*/ 0 h 685800"/>
              <a:gd name="connsiteX9" fmla="*/ 10064751 w 11010899"/>
              <a:gd name="connsiteY9" fmla="*/ 0 h 685800"/>
              <a:gd name="connsiteX10" fmla="*/ 10251185 w 11010899"/>
              <a:gd name="connsiteY10" fmla="*/ 0 h 685800"/>
              <a:gd name="connsiteX11" fmla="*/ 11010899 w 11010899"/>
              <a:gd name="connsiteY11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010899" h="685800">
                <a:moveTo>
                  <a:pt x="10648947" y="685800"/>
                </a:moveTo>
                <a:lnTo>
                  <a:pt x="10251185" y="685800"/>
                </a:lnTo>
                <a:lnTo>
                  <a:pt x="10064751" y="685800"/>
                </a:lnTo>
                <a:lnTo>
                  <a:pt x="9578085" y="685800"/>
                </a:lnTo>
                <a:lnTo>
                  <a:pt x="9463785" y="685800"/>
                </a:lnTo>
                <a:lnTo>
                  <a:pt x="0" y="685800"/>
                </a:lnTo>
                <a:lnTo>
                  <a:pt x="0" y="0"/>
                </a:lnTo>
                <a:lnTo>
                  <a:pt x="9463785" y="0"/>
                </a:lnTo>
                <a:lnTo>
                  <a:pt x="9940037" y="0"/>
                </a:lnTo>
                <a:lnTo>
                  <a:pt x="10064751" y="0"/>
                </a:lnTo>
                <a:lnTo>
                  <a:pt x="10251185" y="0"/>
                </a:lnTo>
                <a:lnTo>
                  <a:pt x="11010899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1741488" y="363538"/>
            <a:ext cx="4557712" cy="376237"/>
          </a:xfrm>
        </p:spPr>
        <p:txBody>
          <a:bodyPr>
            <a:noAutofit/>
          </a:bodyPr>
          <a:lstStyle>
            <a:lvl1pPr marL="0" indent="0"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>
              <a:buNone/>
              <a:defRPr lang="en-US" sz="2400" kern="1200" dirty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="" xmlns:p14="http://schemas.microsoft.com/office/powerpoint/2010/main" val="1713489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A478C-9F74-4584-8302-9FBBAAD6B5F7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8EE2-F78F-4C13-88A4-266645D9FB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236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A478C-9F74-4584-8302-9FBBAAD6B5F7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8EE2-F78F-4C13-88A4-266645D9FB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53951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A478C-9F74-4584-8302-9FBBAAD6B5F7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8EE2-F78F-4C13-88A4-266645D9FB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96586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A478C-9F74-4584-8302-9FBBAAD6B5F7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8EE2-F78F-4C13-88A4-266645D9FB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95121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A478C-9F74-4584-8302-9FBBAAD6B5F7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8EE2-F78F-4C13-88A4-266645D9FB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882227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A478C-9F74-4584-8302-9FBBAAD6B5F7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8EE2-F78F-4C13-88A4-266645D9FB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89016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A478C-9F74-4584-8302-9FBBAAD6B5F7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2E8EE2-F78F-4C13-88A4-266645D9FBE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80543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A478C-9F74-4584-8302-9FBBAAD6B5F7}" type="datetimeFigureOut">
              <a:rPr lang="en-US" smtClean="0"/>
              <a:pPr/>
              <a:t>7/6/2022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2E8EE2-F78F-4C13-88A4-266645D9FBE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-1371600" y="2222500"/>
            <a:ext cx="895350" cy="895350"/>
          </a:xfrm>
          <a:prstGeom prst="rect">
            <a:avLst/>
          </a:prstGeom>
          <a:solidFill>
            <a:srgbClr val="062B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-1371600" y="3241675"/>
            <a:ext cx="895350" cy="895350"/>
          </a:xfrm>
          <a:prstGeom prst="rect">
            <a:avLst/>
          </a:prstGeom>
          <a:solidFill>
            <a:srgbClr val="616D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-1371600" y="4260850"/>
            <a:ext cx="895350" cy="895350"/>
          </a:xfrm>
          <a:prstGeom prst="rect">
            <a:avLst/>
          </a:prstGeom>
          <a:solidFill>
            <a:srgbClr val="C19C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30563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honourpoint.in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8825" y="1400175"/>
            <a:ext cx="4310442" cy="968120"/>
          </a:xfrm>
          <a:prstGeom prst="rect">
            <a:avLst/>
          </a:prstGeom>
        </p:spPr>
      </p:pic>
      <p:pic>
        <p:nvPicPr>
          <p:cNvPr id="1026" name="Picture 2" descr="C:\Users\M A Afraz\Desktop\Templates\WhatsApp Image 2021-06-14 at 16.36.0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6624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Rajastha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4800" y="323850"/>
            <a:ext cx="11887200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N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 association with “Lt Kiran </a:t>
            </a:r>
            <a:r>
              <a:rPr lang="en-IN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Shekhawat</a:t>
            </a:r>
            <a:r>
              <a:rPr lang="en-IN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Foundation”, </a:t>
            </a:r>
            <a:r>
              <a:rPr lang="en-IN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Jhunjhunu</a:t>
            </a:r>
            <a:r>
              <a:rPr lang="en-IN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(Rajasthan) : Mar 2018</a:t>
            </a:r>
            <a:endParaRPr lang="en-US" sz="2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837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1132114" y="0"/>
            <a:ext cx="0" cy="2772229"/>
          </a:xfrm>
          <a:prstGeom prst="line">
            <a:avLst/>
          </a:prstGeom>
          <a:ln>
            <a:solidFill>
              <a:schemeClr val="bg1">
                <a:alpha val="4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WhatsApp Image 2018-05-02 at 11.42.56 AM.jpe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76375"/>
            <a:ext cx="12192000" cy="40195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71550" y="419100"/>
            <a:ext cx="104965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 association with “</a:t>
            </a:r>
            <a:r>
              <a:rPr lang="en-IN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Samarpana</a:t>
            </a:r>
            <a:r>
              <a:rPr lang="en-IN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”, Bangalore : April 2018 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7230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1132114" y="0"/>
            <a:ext cx="0" cy="2772229"/>
          </a:xfrm>
          <a:prstGeom prst="line">
            <a:avLst/>
          </a:prstGeom>
          <a:ln>
            <a:solidFill>
              <a:schemeClr val="bg1">
                <a:alpha val="4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0" y="19050"/>
            <a:ext cx="12192000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19100" y="419100"/>
            <a:ext cx="11430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 association with Rotary Club </a:t>
            </a:r>
            <a:r>
              <a:rPr lang="en-IN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Jeevanbima</a:t>
            </a:r>
            <a:r>
              <a:rPr lang="en-IN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Nagar, Bangalore: July 2018 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C:\Users\Fauji Dev\Desktop\Events and functions\Events\28 July 2018 Rotary Club    Bangalore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8580" y="1333500"/>
            <a:ext cx="4760670" cy="3196237"/>
          </a:xfrm>
          <a:prstGeom prst="rect">
            <a:avLst/>
          </a:prstGeom>
          <a:noFill/>
        </p:spPr>
      </p:pic>
      <p:pic>
        <p:nvPicPr>
          <p:cNvPr id="8195" name="Picture 3" descr="C:\Users\Fauji Dev\Desktop\Events and functions\Events\28 July 2018 Rotary Club    Bangalore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352550"/>
            <a:ext cx="4933950" cy="3181349"/>
          </a:xfrm>
          <a:prstGeom prst="rect">
            <a:avLst/>
          </a:prstGeom>
          <a:noFill/>
        </p:spPr>
      </p:pic>
      <p:pic>
        <p:nvPicPr>
          <p:cNvPr id="8196" name="Picture 4" descr="C:\Users\Fauji Dev\Desktop\Events and functions\Events\28 July 2018 Rotary Club    Bangalore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9949" y="3467100"/>
            <a:ext cx="4924425" cy="32933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072306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Fauji Dev\Pictures\Picasa\Collages\Banglore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33400" y="1581150"/>
            <a:ext cx="4648200" cy="3486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81000" y="266701"/>
            <a:ext cx="115252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        In association with “Lt </a:t>
            </a:r>
            <a:r>
              <a:rPr lang="en-US" sz="2200" b="1" dirty="0" err="1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Kiran</a:t>
            </a:r>
            <a:r>
              <a:rPr lang="en-US" sz="2200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</a:t>
            </a:r>
            <a:r>
              <a:rPr lang="en-US" sz="2200" b="1" dirty="0" err="1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Shekhawat</a:t>
            </a:r>
            <a:r>
              <a:rPr lang="en-US" sz="2200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Foundation”, Delhi : Aug 2018</a:t>
            </a:r>
            <a:endParaRPr lang="en-US" sz="2200" b="1" dirty="0"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2" name="Picture 3" descr="C:\Users\Fauji Dev\Desktop\Events and functions\Events\19 Aug 2018 Delhi\New folder\72c43a2b-27de-4f7a-83f7-9fad79d376f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7050" y="1581150"/>
            <a:ext cx="4790314" cy="3483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89128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 descr="C:\Users\Fauji Dev\Desktop\Events and functions\Events\24 Aug 2018 Mathura\New folder\c62e3acf-6e24-42df-8c41-a29333d0179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24350" y="2609850"/>
            <a:ext cx="3200400" cy="4267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9" name="Picture 5" descr="C:\Users\Fauji Dev\Desktop\Events and functions\Events\24 Aug 2018 Mathura\New folder\2a890764-9d91-4b88-9b6d-aaa7f79dfdc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0050" y="1228725"/>
            <a:ext cx="4327678" cy="3076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Rectangle 7"/>
          <p:cNvSpPr/>
          <p:nvPr/>
        </p:nvSpPr>
        <p:spPr>
          <a:xfrm>
            <a:off x="2724150" y="5544234"/>
            <a:ext cx="748665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   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1531938" y="363538"/>
            <a:ext cx="9574212" cy="569912"/>
          </a:xfrm>
        </p:spPr>
        <p:txBody>
          <a:bodyPr/>
          <a:lstStyle/>
          <a:p>
            <a:r>
              <a:rPr lang="en-US" b="1" dirty="0" smtClean="0">
                <a:ea typeface="Calibri"/>
                <a:sym typeface="Calibri"/>
              </a:rPr>
              <a:t>   In association with “Mission Possible”, Mathura: </a:t>
            </a:r>
            <a:r>
              <a:rPr lang="en-US" b="1" dirty="0">
                <a:ea typeface="Calibri"/>
                <a:sym typeface="Calibri"/>
              </a:rPr>
              <a:t>Aug  </a:t>
            </a:r>
            <a:r>
              <a:rPr lang="en-US" b="1" dirty="0" smtClean="0">
                <a:ea typeface="Calibri"/>
                <a:sym typeface="Calibri"/>
              </a:rPr>
              <a:t>2018</a:t>
            </a:r>
            <a:endParaRPr lang="en-US" b="1" dirty="0">
              <a:ea typeface="Calibri"/>
              <a:sym typeface="Calibri"/>
            </a:endParaRPr>
          </a:p>
          <a:p>
            <a:endParaRPr lang="en-US" dirty="0"/>
          </a:p>
        </p:txBody>
      </p:sp>
      <p:pic>
        <p:nvPicPr>
          <p:cNvPr id="1030" name="Picture 6" descr="C:\Users\Fauji Dev\Desktop\Events and functions\Events\24 Aug 2018 Mathura\New folder\f92dddb2-9992-42c5-aaa4-55f6b0928a7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2800" y="1238251"/>
            <a:ext cx="4533900" cy="3100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89128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724150" y="5544234"/>
            <a:ext cx="748665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   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1531938" y="363538"/>
            <a:ext cx="9574212" cy="569912"/>
          </a:xfrm>
        </p:spPr>
        <p:txBody>
          <a:bodyPr/>
          <a:lstStyle/>
          <a:p>
            <a:r>
              <a:rPr lang="en-US" sz="2800" b="1" dirty="0" smtClean="0">
                <a:ea typeface="Calibri"/>
                <a:sym typeface="Calibri"/>
              </a:rPr>
              <a:t>In association with </a:t>
            </a:r>
            <a:r>
              <a:rPr lang="en-US" sz="2800" b="1" dirty="0" err="1" smtClean="0">
                <a:ea typeface="Calibri"/>
                <a:sym typeface="Calibri"/>
              </a:rPr>
              <a:t>Samarpana</a:t>
            </a:r>
            <a:r>
              <a:rPr lang="en-US" sz="2800" b="1" dirty="0" smtClean="0">
                <a:ea typeface="Calibri"/>
                <a:sym typeface="Calibri"/>
              </a:rPr>
              <a:t> Bangalore:  24 Mar 2019</a:t>
            </a:r>
            <a:endParaRPr lang="en-US" sz="2800" b="1" dirty="0">
              <a:ea typeface="Calibri"/>
              <a:sym typeface="Calibri"/>
            </a:endParaRPr>
          </a:p>
          <a:p>
            <a:endParaRPr lang="en-US" dirty="0"/>
          </a:p>
        </p:txBody>
      </p:sp>
      <p:pic>
        <p:nvPicPr>
          <p:cNvPr id="6146" name="Picture 2" descr="C:\Users\Fauji Dev\Desktop\Events and functions\Events\24 Mar 2019 Samarpana  Bangalore\WhatsApp Image 2019-04-05 at 4.45.18 PM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450" y="1143000"/>
            <a:ext cx="4216400" cy="3162300"/>
          </a:xfrm>
          <a:prstGeom prst="rect">
            <a:avLst/>
          </a:prstGeom>
          <a:noFill/>
        </p:spPr>
      </p:pic>
      <p:pic>
        <p:nvPicPr>
          <p:cNvPr id="6147" name="Picture 3" descr="C:\Users\Fauji Dev\Desktop\Events and functions\Events\24 Mar 2019 Samarpana  Bangalore\WhatsApp Image 2019-04-05 at 4.45.18 PM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4750" y="1104901"/>
            <a:ext cx="4311650" cy="3233738"/>
          </a:xfrm>
          <a:prstGeom prst="rect">
            <a:avLst/>
          </a:prstGeom>
          <a:noFill/>
        </p:spPr>
      </p:pic>
      <p:pic>
        <p:nvPicPr>
          <p:cNvPr id="6148" name="Picture 4" descr="C:\Users\Fauji Dev\Desktop\Events and functions\Events\24 Mar 2019 Samarpana  Bangalore\WhatsApp Image 2019-04-05 at 4.45.19 PM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39301" y="1069985"/>
            <a:ext cx="2434590" cy="4340216"/>
          </a:xfrm>
          <a:prstGeom prst="rect">
            <a:avLst/>
          </a:prstGeom>
          <a:noFill/>
        </p:spPr>
      </p:pic>
      <p:pic>
        <p:nvPicPr>
          <p:cNvPr id="6149" name="Picture 5" descr="C:\Users\Fauji Dev\Desktop\Events and functions\Events\24 Mar 2019 Samarpana  Bangalore\WhatsApp Image 2019-04-05 at 4.44.28 PM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4650" y="3638551"/>
            <a:ext cx="4114800" cy="3086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9128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724150" y="5544234"/>
            <a:ext cx="748665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   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1487606" y="363538"/>
            <a:ext cx="10704394" cy="569912"/>
          </a:xfrm>
        </p:spPr>
        <p:txBody>
          <a:bodyPr/>
          <a:lstStyle/>
          <a:p>
            <a:r>
              <a:rPr lang="en-US" sz="2000" b="1" dirty="0" smtClean="0">
                <a:ea typeface="Calibri"/>
                <a:sym typeface="Calibri"/>
              </a:rPr>
              <a:t>In association with Alive India (</a:t>
            </a:r>
            <a:r>
              <a:rPr lang="en-US" sz="2000" b="1" dirty="0" err="1" smtClean="0">
                <a:ea typeface="Calibri"/>
                <a:sym typeface="Calibri"/>
              </a:rPr>
              <a:t>Amit</a:t>
            </a:r>
            <a:r>
              <a:rPr lang="en-US" sz="2000" b="1" dirty="0" smtClean="0">
                <a:ea typeface="Calibri"/>
                <a:sym typeface="Calibri"/>
              </a:rPr>
              <a:t> </a:t>
            </a:r>
            <a:r>
              <a:rPr lang="en-US" sz="2000" b="1" dirty="0" err="1" smtClean="0">
                <a:ea typeface="Calibri"/>
                <a:sym typeface="Calibri"/>
              </a:rPr>
              <a:t>Trivedi</a:t>
            </a:r>
            <a:r>
              <a:rPr lang="en-US" sz="2000" b="1" dirty="0" smtClean="0">
                <a:ea typeface="Calibri"/>
                <a:sym typeface="Calibri"/>
              </a:rPr>
              <a:t> Show) at Bangalore : 14 Sep 2019 </a:t>
            </a:r>
          </a:p>
          <a:p>
            <a:endParaRPr lang="en-US" sz="1800" dirty="0"/>
          </a:p>
        </p:txBody>
      </p:sp>
      <p:sp>
        <p:nvSpPr>
          <p:cNvPr id="1026" name="AutoShape 2" descr="blob:https://web.whatsapp.com/0b4e6faf-d5ea-46b9-a27f-1b3d5d4f8f1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C:\Users\Fauji Dev\Desktop\Events and functions\Events\2019\14 Sep 2019 (Amit Trivedi)\6e353c8e-a08e-4833-bb88-4379e8db88a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1390650"/>
            <a:ext cx="3043238" cy="4057650"/>
          </a:xfrm>
          <a:prstGeom prst="flowChartTerminator">
            <a:avLst/>
          </a:prstGeom>
          <a:noFill/>
        </p:spPr>
      </p:pic>
      <p:pic>
        <p:nvPicPr>
          <p:cNvPr id="2051" name="Picture 3" descr="C:\Users\Fauji Dev\Desktop\Events and functions\Events\2019\14 Sep 2019 (Amit Trivedi)\40df5995-fe9e-44e7-9a4b-e36746a576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00028" y="1314450"/>
            <a:ext cx="3212637" cy="4191000"/>
          </a:xfrm>
          <a:prstGeom prst="flowChartTerminator">
            <a:avLst/>
          </a:prstGeom>
          <a:noFill/>
        </p:spPr>
      </p:pic>
      <p:pic>
        <p:nvPicPr>
          <p:cNvPr id="2052" name="Picture 4" descr="C:\Users\Fauji Dev\Desktop\Events and functions\Events\2019\14 Sep 2019 (Amit Trivedi)\2b1b3fda-37c8-489c-af25-6d94a9fecc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69414" y="2514600"/>
            <a:ext cx="5217386" cy="3692931"/>
          </a:xfrm>
          <a:prstGeom prst="round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9128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724150" y="5544234"/>
            <a:ext cx="748665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   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1352550" y="381000"/>
            <a:ext cx="10839450" cy="571500"/>
          </a:xfrm>
        </p:spPr>
        <p:txBody>
          <a:bodyPr/>
          <a:lstStyle/>
          <a:p>
            <a:r>
              <a:rPr lang="en-US" sz="2000" b="1" dirty="0" smtClean="0">
                <a:ea typeface="Calibri"/>
                <a:sym typeface="Calibri"/>
              </a:rPr>
              <a:t>In association with Alive India (</a:t>
            </a:r>
            <a:r>
              <a:rPr lang="en-US" sz="2000" b="1" dirty="0" err="1" smtClean="0">
                <a:ea typeface="Calibri"/>
                <a:sym typeface="Calibri"/>
              </a:rPr>
              <a:t>Mohit</a:t>
            </a:r>
            <a:r>
              <a:rPr lang="en-US" sz="2000" b="1" dirty="0" smtClean="0">
                <a:ea typeface="Calibri"/>
                <a:sym typeface="Calibri"/>
              </a:rPr>
              <a:t> </a:t>
            </a:r>
            <a:r>
              <a:rPr lang="en-US" sz="2000" b="1" dirty="0" err="1" smtClean="0">
                <a:ea typeface="Calibri"/>
                <a:sym typeface="Calibri"/>
              </a:rPr>
              <a:t>Chauhan</a:t>
            </a:r>
            <a:r>
              <a:rPr lang="en-US" sz="2000" b="1" dirty="0" smtClean="0">
                <a:ea typeface="Calibri"/>
                <a:sym typeface="Calibri"/>
              </a:rPr>
              <a:t> Show) at  Bangalore :12 Oct  2019 </a:t>
            </a:r>
          </a:p>
          <a:p>
            <a:endParaRPr lang="en-US" sz="1800" dirty="0"/>
          </a:p>
        </p:txBody>
      </p:sp>
      <p:sp>
        <p:nvSpPr>
          <p:cNvPr id="1026" name="AutoShape 2" descr="blob:https://web.whatsapp.com/0b4e6faf-d5ea-46b9-a27f-1b3d5d4f8f1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2" descr="C:\Users\Fauji Dev\Desktop\Amit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414" y="1085849"/>
            <a:ext cx="6012796" cy="2590801"/>
          </a:xfrm>
          <a:prstGeom prst="snip2DiagRect">
            <a:avLst/>
          </a:prstGeom>
          <a:noFill/>
        </p:spPr>
      </p:pic>
      <p:pic>
        <p:nvPicPr>
          <p:cNvPr id="1027" name="Picture 3" descr="C:\Users\Fauji Dev\Desktop\Amit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19851" y="1077729"/>
            <a:ext cx="5353418" cy="2617971"/>
          </a:xfrm>
          <a:prstGeom prst="snip2DiagRect">
            <a:avLst/>
          </a:prstGeom>
          <a:noFill/>
        </p:spPr>
      </p:pic>
      <p:pic>
        <p:nvPicPr>
          <p:cNvPr id="1028" name="Picture 4" descr="C:\Users\Fauji Dev\Desktop\Ami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60739" y="3981450"/>
            <a:ext cx="5926061" cy="2648158"/>
          </a:xfrm>
          <a:prstGeom prst="snip2Diag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9128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724150" y="5544234"/>
            <a:ext cx="748665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   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1531938" y="363538"/>
            <a:ext cx="9574212" cy="569912"/>
          </a:xfrm>
        </p:spPr>
        <p:txBody>
          <a:bodyPr/>
          <a:lstStyle/>
          <a:p>
            <a:r>
              <a:rPr lang="en-US" sz="2800" b="1" dirty="0" smtClean="0">
                <a:ea typeface="Calibri"/>
                <a:sym typeface="Calibri"/>
              </a:rPr>
              <a:t>In association with ADHM at Delhi: 20 Oct 2019 </a:t>
            </a:r>
          </a:p>
          <a:p>
            <a:endParaRPr lang="en-US" dirty="0"/>
          </a:p>
        </p:txBody>
      </p:sp>
      <p:sp>
        <p:nvSpPr>
          <p:cNvPr id="1026" name="AutoShape 2" descr="blob:https://web.whatsapp.com/0b4e6faf-d5ea-46b9-a27f-1b3d5d4f8f1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 descr="C:\Users\Fauji Dev\Desktop\Events and functions\Events\2019\20 Oct 2019 Airtel Half Marathon Run\72273528_2676305342422407_3184318603277107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6176" y="1924050"/>
            <a:ext cx="5889224" cy="3662362"/>
          </a:xfrm>
          <a:prstGeom prst="roundRect">
            <a:avLst/>
          </a:prstGeom>
          <a:noFill/>
        </p:spPr>
      </p:pic>
      <p:pic>
        <p:nvPicPr>
          <p:cNvPr id="3075" name="Picture 3" descr="C:\Users\Fauji Dev\Desktop\Events and functions\Events\2019\20 Oct 2019 Airtel Half Marathon Run\5d59cc63-7d0b-4db3-8ffa-8e8347cc177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187234"/>
            <a:ext cx="2552700" cy="5346915"/>
          </a:xfrm>
          <a:prstGeom prst="flowChartTerminator">
            <a:avLst/>
          </a:prstGeom>
          <a:noFill/>
        </p:spPr>
      </p:pic>
      <p:pic>
        <p:nvPicPr>
          <p:cNvPr id="2" name="Picture 2" descr="C:\Users\Fauji Dev\Desktop\airte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78395" y="1047750"/>
            <a:ext cx="2542118" cy="5538788"/>
          </a:xfrm>
          <a:prstGeom prst="flowChartTerminator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9128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724150" y="5544234"/>
            <a:ext cx="748665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   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1531938" y="363538"/>
            <a:ext cx="9574212" cy="569912"/>
          </a:xfrm>
        </p:spPr>
        <p:txBody>
          <a:bodyPr/>
          <a:lstStyle/>
          <a:p>
            <a:r>
              <a:rPr lang="en-US" sz="2800" b="1" dirty="0" smtClean="0">
                <a:ea typeface="Calibri"/>
                <a:sym typeface="Calibri"/>
              </a:rPr>
              <a:t>TV Serial “Main </a:t>
            </a:r>
            <a:r>
              <a:rPr lang="en-US" sz="2800" b="1" dirty="0" err="1" smtClean="0">
                <a:ea typeface="Calibri"/>
                <a:sym typeface="Calibri"/>
              </a:rPr>
              <a:t>Shaheed</a:t>
            </a:r>
            <a:r>
              <a:rPr lang="en-US" sz="2800" b="1" dirty="0" smtClean="0">
                <a:ea typeface="Calibri"/>
                <a:sym typeface="Calibri"/>
              </a:rPr>
              <a:t> Hun” in association with TV9</a:t>
            </a:r>
            <a:endParaRPr lang="en-US" dirty="0"/>
          </a:p>
        </p:txBody>
      </p:sp>
      <p:sp>
        <p:nvSpPr>
          <p:cNvPr id="1026" name="AutoShape 2" descr="blob:https://web.whatsapp.com/0b4e6faf-d5ea-46b9-a27f-1b3d5d4f8f1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 descr="C:\Users\Fauji Dev\Desktop\Events and functions\Events\2019\20 Oct 2019 Airtel Half Marathon Run\72273528_2676305342422407_3184318603277107200_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26176" y="1924050"/>
            <a:ext cx="5889224" cy="3662362"/>
          </a:xfrm>
          <a:prstGeom prst="roundRect">
            <a:avLst/>
          </a:prstGeom>
          <a:noFill/>
        </p:spPr>
      </p:pic>
      <p:pic>
        <p:nvPicPr>
          <p:cNvPr id="3" name="Picture 2" descr="C:\Users\M A Afraz\Desktop\Templates\WhatsApp Image 2021-06-10 at 09.51.28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50" y="1009650"/>
            <a:ext cx="11334750" cy="58483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89128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256" b="31997"/>
          <a:stretch/>
        </p:blipFill>
        <p:spPr>
          <a:xfrm>
            <a:off x="0" y="27296"/>
            <a:ext cx="12192000" cy="69151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15704" y="946529"/>
            <a:ext cx="96393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Honourpoint is India’s only platform dedicated to the fallen heroes of our Armed Forces since 1947 till date. It is an </a:t>
            </a:r>
            <a:r>
              <a:rPr lang="en-US" sz="4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endeavour</a:t>
            </a:r>
            <a:r>
              <a:rPr lang="en-US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ensure that the supreme sacrifices of our soldiers and their families are given their rightful place in our nation’s collective consciousness.</a:t>
            </a:r>
          </a:p>
        </p:txBody>
      </p:sp>
    </p:spTree>
    <p:extLst>
      <p:ext uri="{BB962C8B-B14F-4D97-AF65-F5344CB8AC3E}">
        <p14:creationId xmlns="" xmlns:p14="http://schemas.microsoft.com/office/powerpoint/2010/main" val="9297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724150" y="5544234"/>
            <a:ext cx="748665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   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1487606" y="363538"/>
            <a:ext cx="10704394" cy="569912"/>
          </a:xfrm>
        </p:spPr>
        <p:txBody>
          <a:bodyPr/>
          <a:lstStyle/>
          <a:p>
            <a:r>
              <a:rPr lang="en-US" sz="2000" b="1" dirty="0" smtClean="0">
                <a:ea typeface="Calibri"/>
                <a:sym typeface="Calibri"/>
              </a:rPr>
              <a:t>                                     Rang De Veer : 26 Jul 2020 to 15 Aug 2020</a:t>
            </a:r>
          </a:p>
          <a:p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1026" name="AutoShape 2" descr="blob:https://web.whatsapp.com/0b4e6faf-d5ea-46b9-a27f-1b3d5d4f8f1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2" descr="C:\Users\SONY\Desktop\Rang de veer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2706617"/>
            <a:ext cx="3267075" cy="32670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SONY\Desktop\1st priz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4" y="1763642"/>
            <a:ext cx="3311525" cy="33477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SONY\Desktop\2nd priz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5586" y="1854225"/>
            <a:ext cx="3465756" cy="32762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6809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724150" y="5544234"/>
            <a:ext cx="748665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   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1487606" y="363538"/>
            <a:ext cx="10704394" cy="569912"/>
          </a:xfrm>
        </p:spPr>
        <p:txBody>
          <a:bodyPr/>
          <a:lstStyle/>
          <a:p>
            <a:r>
              <a:rPr lang="en-US" sz="2000" b="1" dirty="0" smtClean="0">
                <a:ea typeface="Calibri"/>
                <a:sym typeface="Calibri"/>
              </a:rPr>
              <a:t>                          Jay Hey – Vijay </a:t>
            </a:r>
            <a:r>
              <a:rPr lang="en-US" sz="2000" b="1" dirty="0" err="1" smtClean="0">
                <a:ea typeface="Calibri"/>
                <a:sym typeface="Calibri"/>
              </a:rPr>
              <a:t>Diwas</a:t>
            </a:r>
            <a:r>
              <a:rPr lang="en-US" sz="2000" b="1" dirty="0">
                <a:ea typeface="Calibri"/>
                <a:sym typeface="Calibri"/>
              </a:rPr>
              <a:t> </a:t>
            </a:r>
            <a:r>
              <a:rPr lang="en-US" sz="2000" b="1" dirty="0" smtClean="0">
                <a:ea typeface="Calibri"/>
                <a:sym typeface="Calibri"/>
              </a:rPr>
              <a:t>(26 Nov 2020 to 16 Dec 2020)</a:t>
            </a:r>
          </a:p>
          <a:p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1026" name="AutoShape 2" descr="blob:https://web.whatsapp.com/0b4e6faf-d5ea-46b9-a27f-1b3d5d4f8f1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 descr="C:\Users\SONY\Desktop\IMG-20210118-WA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1950" y="2538413"/>
            <a:ext cx="3489324" cy="348932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SONY\Desktop\pho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563468"/>
            <a:ext cx="3485466" cy="34854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SONY\Desktop\content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2900" y="1525368"/>
            <a:ext cx="3790949" cy="37909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00504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0" y="190500"/>
            <a:ext cx="1547114" cy="685800"/>
          </a:xfrm>
          <a:custGeom>
            <a:avLst/>
            <a:gdLst>
              <a:gd name="connsiteX0" fmla="*/ 0 w 1547114"/>
              <a:gd name="connsiteY0" fmla="*/ 0 h 685800"/>
              <a:gd name="connsiteX1" fmla="*/ 476252 w 1547114"/>
              <a:gd name="connsiteY1" fmla="*/ 0 h 685800"/>
              <a:gd name="connsiteX2" fmla="*/ 787400 w 1547114"/>
              <a:gd name="connsiteY2" fmla="*/ 0 h 685800"/>
              <a:gd name="connsiteX3" fmla="*/ 1547114 w 1547114"/>
              <a:gd name="connsiteY3" fmla="*/ 0 h 685800"/>
              <a:gd name="connsiteX4" fmla="*/ 1185162 w 1547114"/>
              <a:gd name="connsiteY4" fmla="*/ 685800 h 685800"/>
              <a:gd name="connsiteX5" fmla="*/ 787400 w 1547114"/>
              <a:gd name="connsiteY5" fmla="*/ 685800 h 685800"/>
              <a:gd name="connsiteX6" fmla="*/ 114300 w 1547114"/>
              <a:gd name="connsiteY6" fmla="*/ 685800 h 685800"/>
              <a:gd name="connsiteX7" fmla="*/ 0 w 1547114"/>
              <a:gd name="connsiteY7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7114" h="685800">
                <a:moveTo>
                  <a:pt x="0" y="0"/>
                </a:moveTo>
                <a:lnTo>
                  <a:pt x="476252" y="0"/>
                </a:lnTo>
                <a:lnTo>
                  <a:pt x="787400" y="0"/>
                </a:lnTo>
                <a:lnTo>
                  <a:pt x="1547114" y="0"/>
                </a:lnTo>
                <a:lnTo>
                  <a:pt x="1185162" y="685800"/>
                </a:lnTo>
                <a:lnTo>
                  <a:pt x="787400" y="685800"/>
                </a:lnTo>
                <a:lnTo>
                  <a:pt x="114300" y="685800"/>
                </a:lnTo>
                <a:lnTo>
                  <a:pt x="0" y="685800"/>
                </a:lnTo>
                <a:close/>
              </a:path>
            </a:pathLst>
          </a:custGeom>
          <a:blipFill dpi="0" rotWithShape="1">
            <a:blip r:embed="rId2" cstate="print">
              <a:extLst/>
            </a:blip>
            <a:srcRect/>
            <a:stretch>
              <a:fillRect b="-14814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 rot="10800000">
            <a:off x="1181100" y="190500"/>
            <a:ext cx="11010899" cy="685800"/>
          </a:xfrm>
          <a:custGeom>
            <a:avLst/>
            <a:gdLst>
              <a:gd name="connsiteX0" fmla="*/ 10648947 w 11010899"/>
              <a:gd name="connsiteY0" fmla="*/ 685800 h 685800"/>
              <a:gd name="connsiteX1" fmla="*/ 10251185 w 11010899"/>
              <a:gd name="connsiteY1" fmla="*/ 685800 h 685800"/>
              <a:gd name="connsiteX2" fmla="*/ 10064751 w 11010899"/>
              <a:gd name="connsiteY2" fmla="*/ 685800 h 685800"/>
              <a:gd name="connsiteX3" fmla="*/ 9578085 w 11010899"/>
              <a:gd name="connsiteY3" fmla="*/ 685800 h 685800"/>
              <a:gd name="connsiteX4" fmla="*/ 9463785 w 11010899"/>
              <a:gd name="connsiteY4" fmla="*/ 685800 h 685800"/>
              <a:gd name="connsiteX5" fmla="*/ 0 w 11010899"/>
              <a:gd name="connsiteY5" fmla="*/ 685800 h 685800"/>
              <a:gd name="connsiteX6" fmla="*/ 0 w 11010899"/>
              <a:gd name="connsiteY6" fmla="*/ 0 h 685800"/>
              <a:gd name="connsiteX7" fmla="*/ 9463785 w 11010899"/>
              <a:gd name="connsiteY7" fmla="*/ 0 h 685800"/>
              <a:gd name="connsiteX8" fmla="*/ 9940037 w 11010899"/>
              <a:gd name="connsiteY8" fmla="*/ 0 h 685800"/>
              <a:gd name="connsiteX9" fmla="*/ 10064751 w 11010899"/>
              <a:gd name="connsiteY9" fmla="*/ 0 h 685800"/>
              <a:gd name="connsiteX10" fmla="*/ 10251185 w 11010899"/>
              <a:gd name="connsiteY10" fmla="*/ 0 h 685800"/>
              <a:gd name="connsiteX11" fmla="*/ 11010899 w 11010899"/>
              <a:gd name="connsiteY11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010899" h="685800">
                <a:moveTo>
                  <a:pt x="10648947" y="685800"/>
                </a:moveTo>
                <a:lnTo>
                  <a:pt x="10251185" y="685800"/>
                </a:lnTo>
                <a:lnTo>
                  <a:pt x="10064751" y="685800"/>
                </a:lnTo>
                <a:lnTo>
                  <a:pt x="9578085" y="685800"/>
                </a:lnTo>
                <a:lnTo>
                  <a:pt x="9463785" y="685800"/>
                </a:lnTo>
                <a:lnTo>
                  <a:pt x="0" y="685800"/>
                </a:lnTo>
                <a:lnTo>
                  <a:pt x="0" y="0"/>
                </a:lnTo>
                <a:lnTo>
                  <a:pt x="9463785" y="0"/>
                </a:lnTo>
                <a:lnTo>
                  <a:pt x="9940037" y="0"/>
                </a:lnTo>
                <a:lnTo>
                  <a:pt x="10064751" y="0"/>
                </a:lnTo>
                <a:lnTo>
                  <a:pt x="10251185" y="0"/>
                </a:lnTo>
                <a:lnTo>
                  <a:pt x="11010899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0"/>
          </p:nvPr>
        </p:nvSpPr>
        <p:spPr>
          <a:xfrm>
            <a:off x="1741487" y="363538"/>
            <a:ext cx="2005013" cy="376237"/>
          </a:xfrm>
        </p:spPr>
        <p:txBody>
          <a:bodyPr/>
          <a:lstStyle/>
          <a:p>
            <a:r>
              <a:rPr lang="en-US" dirty="0"/>
              <a:t>Recognition</a:t>
            </a:r>
            <a:endParaRPr lang="en-US" b="1" dirty="0"/>
          </a:p>
        </p:txBody>
      </p:sp>
      <p:grpSp>
        <p:nvGrpSpPr>
          <p:cNvPr id="3" name="Group 3"/>
          <p:cNvGrpSpPr/>
          <p:nvPr/>
        </p:nvGrpSpPr>
        <p:grpSpPr>
          <a:xfrm>
            <a:off x="0" y="1054100"/>
            <a:ext cx="12192000" cy="5537200"/>
            <a:chOff x="0" y="1193800"/>
            <a:chExt cx="12192000" cy="5537200"/>
          </a:xfrm>
        </p:grpSpPr>
        <p:sp>
          <p:nvSpPr>
            <p:cNvPr id="2" name="Rectangle 1"/>
            <p:cNvSpPr/>
            <p:nvPr/>
          </p:nvSpPr>
          <p:spPr>
            <a:xfrm>
              <a:off x="0" y="1193800"/>
              <a:ext cx="6050067" cy="2717800"/>
            </a:xfrm>
            <a:prstGeom prst="rect">
              <a:avLst/>
            </a:prstGeom>
            <a:solidFill>
              <a:srgbClr val="616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141933" y="1193800"/>
              <a:ext cx="6050067" cy="2717800"/>
            </a:xfrm>
            <a:prstGeom prst="rect">
              <a:avLst/>
            </a:prstGeom>
            <a:solidFill>
              <a:srgbClr val="C19C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0" y="4013200"/>
              <a:ext cx="6050067" cy="2717800"/>
            </a:xfrm>
            <a:prstGeom prst="rect">
              <a:avLst/>
            </a:prstGeom>
            <a:solidFill>
              <a:srgbClr val="062B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141933" y="4013200"/>
              <a:ext cx="6050067" cy="2717800"/>
            </a:xfrm>
            <a:prstGeom prst="rect">
              <a:avLst/>
            </a:prstGeom>
            <a:solidFill>
              <a:srgbClr val="616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5"/>
          <p:cNvGrpSpPr/>
          <p:nvPr/>
        </p:nvGrpSpPr>
        <p:grpSpPr>
          <a:xfrm>
            <a:off x="4229100" y="1955800"/>
            <a:ext cx="3810000" cy="3810000"/>
            <a:chOff x="4229100" y="2038350"/>
            <a:chExt cx="3810000" cy="3810000"/>
          </a:xfrm>
        </p:grpSpPr>
        <p:sp>
          <p:nvSpPr>
            <p:cNvPr id="5" name="Oval 4"/>
            <p:cNvSpPr/>
            <p:nvPr/>
          </p:nvSpPr>
          <p:spPr>
            <a:xfrm>
              <a:off x="4229100" y="2038350"/>
              <a:ext cx="3810000" cy="381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400550" y="2209800"/>
              <a:ext cx="3467100" cy="34671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24"/>
          <p:cNvGrpSpPr/>
          <p:nvPr/>
        </p:nvGrpSpPr>
        <p:grpSpPr>
          <a:xfrm>
            <a:off x="5281613" y="2381250"/>
            <a:ext cx="1701800" cy="2606675"/>
            <a:chOff x="5281613" y="2381250"/>
            <a:chExt cx="1701800" cy="2606675"/>
          </a:xfrm>
        </p:grpSpPr>
        <p:sp>
          <p:nvSpPr>
            <p:cNvPr id="20" name="Freeform 5"/>
            <p:cNvSpPr>
              <a:spLocks noEditPoints="1"/>
            </p:cNvSpPr>
            <p:nvPr/>
          </p:nvSpPr>
          <p:spPr bwMode="auto">
            <a:xfrm>
              <a:off x="5424488" y="2381250"/>
              <a:ext cx="1411288" cy="2606675"/>
            </a:xfrm>
            <a:custGeom>
              <a:avLst/>
              <a:gdLst>
                <a:gd name="T0" fmla="*/ 282 w 374"/>
                <a:gd name="T1" fmla="*/ 115 h 692"/>
                <a:gd name="T2" fmla="*/ 275 w 374"/>
                <a:gd name="T3" fmla="*/ 256 h 692"/>
                <a:gd name="T4" fmla="*/ 221 w 374"/>
                <a:gd name="T5" fmla="*/ 308 h 692"/>
                <a:gd name="T6" fmla="*/ 224 w 374"/>
                <a:gd name="T7" fmla="*/ 372 h 692"/>
                <a:gd name="T8" fmla="*/ 263 w 374"/>
                <a:gd name="T9" fmla="*/ 350 h 692"/>
                <a:gd name="T10" fmla="*/ 289 w 374"/>
                <a:gd name="T11" fmla="*/ 392 h 692"/>
                <a:gd name="T12" fmla="*/ 308 w 374"/>
                <a:gd name="T13" fmla="*/ 407 h 692"/>
                <a:gd name="T14" fmla="*/ 344 w 374"/>
                <a:gd name="T15" fmla="*/ 442 h 692"/>
                <a:gd name="T16" fmla="*/ 325 w 374"/>
                <a:gd name="T17" fmla="*/ 472 h 692"/>
                <a:gd name="T18" fmla="*/ 359 w 374"/>
                <a:gd name="T19" fmla="*/ 491 h 692"/>
                <a:gd name="T20" fmla="*/ 335 w 374"/>
                <a:gd name="T21" fmla="*/ 541 h 692"/>
                <a:gd name="T22" fmla="*/ 343 w 374"/>
                <a:gd name="T23" fmla="*/ 574 h 692"/>
                <a:gd name="T24" fmla="*/ 335 w 374"/>
                <a:gd name="T25" fmla="*/ 609 h 692"/>
                <a:gd name="T26" fmla="*/ 290 w 374"/>
                <a:gd name="T27" fmla="*/ 609 h 692"/>
                <a:gd name="T28" fmla="*/ 289 w 374"/>
                <a:gd name="T29" fmla="*/ 625 h 692"/>
                <a:gd name="T30" fmla="*/ 255 w 374"/>
                <a:gd name="T31" fmla="*/ 665 h 692"/>
                <a:gd name="T32" fmla="*/ 212 w 374"/>
                <a:gd name="T33" fmla="*/ 671 h 692"/>
                <a:gd name="T34" fmla="*/ 184 w 374"/>
                <a:gd name="T35" fmla="*/ 692 h 692"/>
                <a:gd name="T36" fmla="*/ 151 w 374"/>
                <a:gd name="T37" fmla="*/ 646 h 692"/>
                <a:gd name="T38" fmla="*/ 92 w 374"/>
                <a:gd name="T39" fmla="*/ 664 h 692"/>
                <a:gd name="T40" fmla="*/ 87 w 374"/>
                <a:gd name="T41" fmla="*/ 616 h 692"/>
                <a:gd name="T42" fmla="*/ 63 w 374"/>
                <a:gd name="T43" fmla="*/ 611 h 692"/>
                <a:gd name="T44" fmla="*/ 31 w 374"/>
                <a:gd name="T45" fmla="*/ 576 h 692"/>
                <a:gd name="T46" fmla="*/ 27 w 374"/>
                <a:gd name="T47" fmla="*/ 534 h 692"/>
                <a:gd name="T48" fmla="*/ 16 w 374"/>
                <a:gd name="T49" fmla="*/ 491 h 692"/>
                <a:gd name="T50" fmla="*/ 50 w 374"/>
                <a:gd name="T51" fmla="*/ 472 h 692"/>
                <a:gd name="T52" fmla="*/ 29 w 374"/>
                <a:gd name="T53" fmla="*/ 438 h 692"/>
                <a:gd name="T54" fmla="*/ 79 w 374"/>
                <a:gd name="T55" fmla="*/ 408 h 692"/>
                <a:gd name="T56" fmla="*/ 86 w 374"/>
                <a:gd name="T57" fmla="*/ 382 h 692"/>
                <a:gd name="T58" fmla="*/ 111 w 374"/>
                <a:gd name="T59" fmla="*/ 349 h 692"/>
                <a:gd name="T60" fmla="*/ 150 w 374"/>
                <a:gd name="T61" fmla="*/ 372 h 692"/>
                <a:gd name="T62" fmla="*/ 154 w 374"/>
                <a:gd name="T63" fmla="*/ 309 h 692"/>
                <a:gd name="T64" fmla="*/ 135 w 374"/>
                <a:gd name="T65" fmla="*/ 268 h 692"/>
                <a:gd name="T66" fmla="*/ 93 w 374"/>
                <a:gd name="T67" fmla="*/ 248 h 692"/>
                <a:gd name="T68" fmla="*/ 93 w 374"/>
                <a:gd name="T69" fmla="*/ 6 h 692"/>
                <a:gd name="T70" fmla="*/ 170 w 374"/>
                <a:gd name="T71" fmla="*/ 0 h 692"/>
                <a:gd name="T72" fmla="*/ 170 w 374"/>
                <a:gd name="T73" fmla="*/ 274 h 692"/>
                <a:gd name="T74" fmla="*/ 205 w 374"/>
                <a:gd name="T75" fmla="*/ 279 h 692"/>
                <a:gd name="T76" fmla="*/ 205 w 374"/>
                <a:gd name="T77" fmla="*/ 6 h 692"/>
                <a:gd name="T78" fmla="*/ 281 w 374"/>
                <a:gd name="T79" fmla="*/ 0 h 692"/>
                <a:gd name="T80" fmla="*/ 188 w 374"/>
                <a:gd name="T81" fmla="*/ 628 h 692"/>
                <a:gd name="T82" fmla="*/ 188 w 374"/>
                <a:gd name="T83" fmla="*/ 390 h 692"/>
                <a:gd name="T84" fmla="*/ 205 w 374"/>
                <a:gd name="T85" fmla="*/ 308 h 692"/>
                <a:gd name="T86" fmla="*/ 170 w 374"/>
                <a:gd name="T87" fmla="*/ 307 h 692"/>
                <a:gd name="T88" fmla="*/ 205 w 374"/>
                <a:gd name="T89" fmla="*/ 308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74" h="692">
                  <a:moveTo>
                    <a:pt x="281" y="0"/>
                  </a:moveTo>
                  <a:cubicBezTo>
                    <a:pt x="282" y="38"/>
                    <a:pt x="282" y="77"/>
                    <a:pt x="282" y="115"/>
                  </a:cubicBezTo>
                  <a:cubicBezTo>
                    <a:pt x="282" y="159"/>
                    <a:pt x="281" y="202"/>
                    <a:pt x="282" y="246"/>
                  </a:cubicBezTo>
                  <a:cubicBezTo>
                    <a:pt x="282" y="251"/>
                    <a:pt x="280" y="254"/>
                    <a:pt x="275" y="256"/>
                  </a:cubicBezTo>
                  <a:cubicBezTo>
                    <a:pt x="252" y="263"/>
                    <a:pt x="230" y="271"/>
                    <a:pt x="207" y="279"/>
                  </a:cubicBezTo>
                  <a:cubicBezTo>
                    <a:pt x="216" y="287"/>
                    <a:pt x="221" y="297"/>
                    <a:pt x="221" y="308"/>
                  </a:cubicBezTo>
                  <a:cubicBezTo>
                    <a:pt x="221" y="320"/>
                    <a:pt x="216" y="329"/>
                    <a:pt x="205" y="336"/>
                  </a:cubicBezTo>
                  <a:cubicBezTo>
                    <a:pt x="211" y="347"/>
                    <a:pt x="218" y="359"/>
                    <a:pt x="224" y="372"/>
                  </a:cubicBezTo>
                  <a:cubicBezTo>
                    <a:pt x="232" y="367"/>
                    <a:pt x="240" y="361"/>
                    <a:pt x="248" y="357"/>
                  </a:cubicBezTo>
                  <a:cubicBezTo>
                    <a:pt x="253" y="354"/>
                    <a:pt x="258" y="351"/>
                    <a:pt x="263" y="350"/>
                  </a:cubicBezTo>
                  <a:cubicBezTo>
                    <a:pt x="275" y="346"/>
                    <a:pt x="286" y="352"/>
                    <a:pt x="288" y="364"/>
                  </a:cubicBezTo>
                  <a:cubicBezTo>
                    <a:pt x="289" y="373"/>
                    <a:pt x="289" y="383"/>
                    <a:pt x="289" y="392"/>
                  </a:cubicBezTo>
                  <a:cubicBezTo>
                    <a:pt x="289" y="397"/>
                    <a:pt x="288" y="403"/>
                    <a:pt x="288" y="409"/>
                  </a:cubicBezTo>
                  <a:cubicBezTo>
                    <a:pt x="295" y="408"/>
                    <a:pt x="302" y="408"/>
                    <a:pt x="308" y="407"/>
                  </a:cubicBezTo>
                  <a:cubicBezTo>
                    <a:pt x="315" y="407"/>
                    <a:pt x="322" y="407"/>
                    <a:pt x="329" y="408"/>
                  </a:cubicBezTo>
                  <a:cubicBezTo>
                    <a:pt x="351" y="412"/>
                    <a:pt x="351" y="428"/>
                    <a:pt x="344" y="442"/>
                  </a:cubicBezTo>
                  <a:cubicBezTo>
                    <a:pt x="340" y="449"/>
                    <a:pt x="335" y="456"/>
                    <a:pt x="331" y="463"/>
                  </a:cubicBezTo>
                  <a:cubicBezTo>
                    <a:pt x="329" y="466"/>
                    <a:pt x="327" y="469"/>
                    <a:pt x="325" y="472"/>
                  </a:cubicBezTo>
                  <a:cubicBezTo>
                    <a:pt x="333" y="476"/>
                    <a:pt x="340" y="480"/>
                    <a:pt x="348" y="484"/>
                  </a:cubicBezTo>
                  <a:cubicBezTo>
                    <a:pt x="352" y="486"/>
                    <a:pt x="355" y="488"/>
                    <a:pt x="359" y="491"/>
                  </a:cubicBezTo>
                  <a:cubicBezTo>
                    <a:pt x="374" y="501"/>
                    <a:pt x="374" y="518"/>
                    <a:pt x="358" y="528"/>
                  </a:cubicBezTo>
                  <a:cubicBezTo>
                    <a:pt x="351" y="533"/>
                    <a:pt x="343" y="536"/>
                    <a:pt x="335" y="541"/>
                  </a:cubicBezTo>
                  <a:cubicBezTo>
                    <a:pt x="332" y="542"/>
                    <a:pt x="329" y="544"/>
                    <a:pt x="325" y="546"/>
                  </a:cubicBezTo>
                  <a:cubicBezTo>
                    <a:pt x="331" y="556"/>
                    <a:pt x="337" y="565"/>
                    <a:pt x="343" y="574"/>
                  </a:cubicBezTo>
                  <a:cubicBezTo>
                    <a:pt x="345" y="579"/>
                    <a:pt x="347" y="585"/>
                    <a:pt x="348" y="590"/>
                  </a:cubicBezTo>
                  <a:cubicBezTo>
                    <a:pt x="349" y="599"/>
                    <a:pt x="344" y="607"/>
                    <a:pt x="335" y="609"/>
                  </a:cubicBezTo>
                  <a:cubicBezTo>
                    <a:pt x="327" y="610"/>
                    <a:pt x="320" y="611"/>
                    <a:pt x="312" y="611"/>
                  </a:cubicBezTo>
                  <a:cubicBezTo>
                    <a:pt x="305" y="611"/>
                    <a:pt x="297" y="610"/>
                    <a:pt x="290" y="609"/>
                  </a:cubicBezTo>
                  <a:cubicBezTo>
                    <a:pt x="289" y="609"/>
                    <a:pt x="289" y="610"/>
                    <a:pt x="288" y="610"/>
                  </a:cubicBezTo>
                  <a:cubicBezTo>
                    <a:pt x="288" y="615"/>
                    <a:pt x="288" y="620"/>
                    <a:pt x="289" y="625"/>
                  </a:cubicBezTo>
                  <a:cubicBezTo>
                    <a:pt x="289" y="632"/>
                    <a:pt x="290" y="640"/>
                    <a:pt x="289" y="647"/>
                  </a:cubicBezTo>
                  <a:cubicBezTo>
                    <a:pt x="287" y="668"/>
                    <a:pt x="272" y="675"/>
                    <a:pt x="255" y="665"/>
                  </a:cubicBezTo>
                  <a:cubicBezTo>
                    <a:pt x="244" y="660"/>
                    <a:pt x="235" y="653"/>
                    <a:pt x="224" y="646"/>
                  </a:cubicBezTo>
                  <a:cubicBezTo>
                    <a:pt x="220" y="655"/>
                    <a:pt x="216" y="663"/>
                    <a:pt x="212" y="671"/>
                  </a:cubicBezTo>
                  <a:cubicBezTo>
                    <a:pt x="207" y="680"/>
                    <a:pt x="201" y="688"/>
                    <a:pt x="191" y="692"/>
                  </a:cubicBezTo>
                  <a:cubicBezTo>
                    <a:pt x="189" y="692"/>
                    <a:pt x="186" y="692"/>
                    <a:pt x="184" y="692"/>
                  </a:cubicBezTo>
                  <a:cubicBezTo>
                    <a:pt x="174" y="688"/>
                    <a:pt x="168" y="680"/>
                    <a:pt x="163" y="671"/>
                  </a:cubicBezTo>
                  <a:cubicBezTo>
                    <a:pt x="159" y="663"/>
                    <a:pt x="155" y="655"/>
                    <a:pt x="151" y="646"/>
                  </a:cubicBezTo>
                  <a:cubicBezTo>
                    <a:pt x="140" y="653"/>
                    <a:pt x="130" y="659"/>
                    <a:pt x="120" y="666"/>
                  </a:cubicBezTo>
                  <a:cubicBezTo>
                    <a:pt x="111" y="672"/>
                    <a:pt x="98" y="671"/>
                    <a:pt x="92" y="664"/>
                  </a:cubicBezTo>
                  <a:cubicBezTo>
                    <a:pt x="89" y="659"/>
                    <a:pt x="86" y="652"/>
                    <a:pt x="86" y="647"/>
                  </a:cubicBezTo>
                  <a:cubicBezTo>
                    <a:pt x="85" y="636"/>
                    <a:pt x="86" y="626"/>
                    <a:pt x="87" y="616"/>
                  </a:cubicBezTo>
                  <a:cubicBezTo>
                    <a:pt x="87" y="614"/>
                    <a:pt x="87" y="612"/>
                    <a:pt x="87" y="609"/>
                  </a:cubicBezTo>
                  <a:cubicBezTo>
                    <a:pt x="78" y="610"/>
                    <a:pt x="71" y="611"/>
                    <a:pt x="63" y="611"/>
                  </a:cubicBezTo>
                  <a:cubicBezTo>
                    <a:pt x="57" y="611"/>
                    <a:pt x="52" y="611"/>
                    <a:pt x="46" y="610"/>
                  </a:cubicBezTo>
                  <a:cubicBezTo>
                    <a:pt x="25" y="607"/>
                    <a:pt x="23" y="591"/>
                    <a:pt x="31" y="576"/>
                  </a:cubicBezTo>
                  <a:cubicBezTo>
                    <a:pt x="37" y="566"/>
                    <a:pt x="43" y="556"/>
                    <a:pt x="50" y="546"/>
                  </a:cubicBezTo>
                  <a:cubicBezTo>
                    <a:pt x="42" y="542"/>
                    <a:pt x="34" y="538"/>
                    <a:pt x="27" y="534"/>
                  </a:cubicBezTo>
                  <a:cubicBezTo>
                    <a:pt x="22" y="531"/>
                    <a:pt x="17" y="528"/>
                    <a:pt x="13" y="525"/>
                  </a:cubicBezTo>
                  <a:cubicBezTo>
                    <a:pt x="0" y="513"/>
                    <a:pt x="3" y="499"/>
                    <a:pt x="16" y="491"/>
                  </a:cubicBezTo>
                  <a:cubicBezTo>
                    <a:pt x="25" y="485"/>
                    <a:pt x="35" y="480"/>
                    <a:pt x="45" y="475"/>
                  </a:cubicBezTo>
                  <a:cubicBezTo>
                    <a:pt x="46" y="474"/>
                    <a:pt x="48" y="473"/>
                    <a:pt x="50" y="472"/>
                  </a:cubicBezTo>
                  <a:cubicBezTo>
                    <a:pt x="46" y="466"/>
                    <a:pt x="43" y="461"/>
                    <a:pt x="39" y="455"/>
                  </a:cubicBezTo>
                  <a:cubicBezTo>
                    <a:pt x="36" y="450"/>
                    <a:pt x="32" y="444"/>
                    <a:pt x="29" y="438"/>
                  </a:cubicBezTo>
                  <a:cubicBezTo>
                    <a:pt x="22" y="419"/>
                    <a:pt x="32" y="408"/>
                    <a:pt x="51" y="407"/>
                  </a:cubicBezTo>
                  <a:cubicBezTo>
                    <a:pt x="60" y="407"/>
                    <a:pt x="70" y="408"/>
                    <a:pt x="79" y="408"/>
                  </a:cubicBezTo>
                  <a:cubicBezTo>
                    <a:pt x="82" y="408"/>
                    <a:pt x="84" y="408"/>
                    <a:pt x="87" y="408"/>
                  </a:cubicBezTo>
                  <a:cubicBezTo>
                    <a:pt x="87" y="399"/>
                    <a:pt x="86" y="390"/>
                    <a:pt x="86" y="382"/>
                  </a:cubicBezTo>
                  <a:cubicBezTo>
                    <a:pt x="85" y="374"/>
                    <a:pt x="85" y="366"/>
                    <a:pt x="89" y="359"/>
                  </a:cubicBezTo>
                  <a:cubicBezTo>
                    <a:pt x="94" y="350"/>
                    <a:pt x="102" y="347"/>
                    <a:pt x="111" y="349"/>
                  </a:cubicBezTo>
                  <a:cubicBezTo>
                    <a:pt x="123" y="352"/>
                    <a:pt x="133" y="361"/>
                    <a:pt x="143" y="367"/>
                  </a:cubicBezTo>
                  <a:cubicBezTo>
                    <a:pt x="145" y="368"/>
                    <a:pt x="148" y="370"/>
                    <a:pt x="150" y="372"/>
                  </a:cubicBezTo>
                  <a:cubicBezTo>
                    <a:pt x="157" y="359"/>
                    <a:pt x="163" y="348"/>
                    <a:pt x="170" y="336"/>
                  </a:cubicBezTo>
                  <a:cubicBezTo>
                    <a:pt x="159" y="330"/>
                    <a:pt x="154" y="320"/>
                    <a:pt x="154" y="309"/>
                  </a:cubicBezTo>
                  <a:cubicBezTo>
                    <a:pt x="153" y="297"/>
                    <a:pt x="158" y="288"/>
                    <a:pt x="168" y="280"/>
                  </a:cubicBezTo>
                  <a:cubicBezTo>
                    <a:pt x="157" y="275"/>
                    <a:pt x="146" y="271"/>
                    <a:pt x="135" y="268"/>
                  </a:cubicBezTo>
                  <a:cubicBezTo>
                    <a:pt x="122" y="263"/>
                    <a:pt x="110" y="259"/>
                    <a:pt x="97" y="254"/>
                  </a:cubicBezTo>
                  <a:cubicBezTo>
                    <a:pt x="93" y="253"/>
                    <a:pt x="93" y="251"/>
                    <a:pt x="93" y="248"/>
                  </a:cubicBezTo>
                  <a:cubicBezTo>
                    <a:pt x="93" y="229"/>
                    <a:pt x="93" y="211"/>
                    <a:pt x="93" y="192"/>
                  </a:cubicBezTo>
                  <a:cubicBezTo>
                    <a:pt x="93" y="130"/>
                    <a:pt x="93" y="68"/>
                    <a:pt x="93" y="6"/>
                  </a:cubicBezTo>
                  <a:cubicBezTo>
                    <a:pt x="93" y="4"/>
                    <a:pt x="93" y="2"/>
                    <a:pt x="94" y="0"/>
                  </a:cubicBezTo>
                  <a:cubicBezTo>
                    <a:pt x="119" y="0"/>
                    <a:pt x="144" y="0"/>
                    <a:pt x="170" y="0"/>
                  </a:cubicBezTo>
                  <a:cubicBezTo>
                    <a:pt x="170" y="1"/>
                    <a:pt x="170" y="2"/>
                    <a:pt x="170" y="3"/>
                  </a:cubicBezTo>
                  <a:cubicBezTo>
                    <a:pt x="170" y="94"/>
                    <a:pt x="170" y="184"/>
                    <a:pt x="170" y="274"/>
                  </a:cubicBezTo>
                  <a:cubicBezTo>
                    <a:pt x="170" y="276"/>
                    <a:pt x="170" y="277"/>
                    <a:pt x="170" y="279"/>
                  </a:cubicBezTo>
                  <a:cubicBezTo>
                    <a:pt x="182" y="279"/>
                    <a:pt x="193" y="279"/>
                    <a:pt x="205" y="279"/>
                  </a:cubicBezTo>
                  <a:cubicBezTo>
                    <a:pt x="205" y="276"/>
                    <a:pt x="205" y="274"/>
                    <a:pt x="205" y="272"/>
                  </a:cubicBezTo>
                  <a:cubicBezTo>
                    <a:pt x="205" y="184"/>
                    <a:pt x="205" y="95"/>
                    <a:pt x="205" y="6"/>
                  </a:cubicBezTo>
                  <a:cubicBezTo>
                    <a:pt x="205" y="4"/>
                    <a:pt x="205" y="2"/>
                    <a:pt x="205" y="0"/>
                  </a:cubicBezTo>
                  <a:cubicBezTo>
                    <a:pt x="231" y="0"/>
                    <a:pt x="256" y="0"/>
                    <a:pt x="281" y="0"/>
                  </a:cubicBezTo>
                  <a:close/>
                  <a:moveTo>
                    <a:pt x="69" y="509"/>
                  </a:moveTo>
                  <a:cubicBezTo>
                    <a:pt x="68" y="574"/>
                    <a:pt x="122" y="628"/>
                    <a:pt x="188" y="628"/>
                  </a:cubicBezTo>
                  <a:cubicBezTo>
                    <a:pt x="253" y="628"/>
                    <a:pt x="306" y="575"/>
                    <a:pt x="306" y="509"/>
                  </a:cubicBezTo>
                  <a:cubicBezTo>
                    <a:pt x="307" y="444"/>
                    <a:pt x="253" y="390"/>
                    <a:pt x="188" y="390"/>
                  </a:cubicBezTo>
                  <a:cubicBezTo>
                    <a:pt x="122" y="390"/>
                    <a:pt x="69" y="443"/>
                    <a:pt x="69" y="509"/>
                  </a:cubicBezTo>
                  <a:close/>
                  <a:moveTo>
                    <a:pt x="205" y="308"/>
                  </a:moveTo>
                  <a:cubicBezTo>
                    <a:pt x="205" y="298"/>
                    <a:pt x="197" y="290"/>
                    <a:pt x="188" y="290"/>
                  </a:cubicBezTo>
                  <a:cubicBezTo>
                    <a:pt x="178" y="290"/>
                    <a:pt x="170" y="298"/>
                    <a:pt x="170" y="307"/>
                  </a:cubicBezTo>
                  <a:cubicBezTo>
                    <a:pt x="170" y="317"/>
                    <a:pt x="178" y="325"/>
                    <a:pt x="187" y="325"/>
                  </a:cubicBezTo>
                  <a:cubicBezTo>
                    <a:pt x="197" y="326"/>
                    <a:pt x="205" y="317"/>
                    <a:pt x="205" y="308"/>
                  </a:cubicBezTo>
                  <a:close/>
                </a:path>
              </a:pathLst>
            </a:custGeom>
            <a:solidFill>
              <a:srgbClr val="062B2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6"/>
            <p:cNvSpPr>
              <a:spLocks/>
            </p:cNvSpPr>
            <p:nvPr/>
          </p:nvSpPr>
          <p:spPr bwMode="auto">
            <a:xfrm>
              <a:off x="6624638" y="2381250"/>
              <a:ext cx="358775" cy="904875"/>
            </a:xfrm>
            <a:custGeom>
              <a:avLst/>
              <a:gdLst>
                <a:gd name="T0" fmla="*/ 95 w 95"/>
                <a:gd name="T1" fmla="*/ 0 h 240"/>
                <a:gd name="T2" fmla="*/ 94 w 95"/>
                <a:gd name="T3" fmla="*/ 7 h 240"/>
                <a:gd name="T4" fmla="*/ 95 w 95"/>
                <a:gd name="T5" fmla="*/ 199 h 240"/>
                <a:gd name="T6" fmla="*/ 88 w 95"/>
                <a:gd name="T7" fmla="*/ 209 h 240"/>
                <a:gd name="T8" fmla="*/ 4 w 95"/>
                <a:gd name="T9" fmla="*/ 239 h 240"/>
                <a:gd name="T10" fmla="*/ 1 w 95"/>
                <a:gd name="T11" fmla="*/ 240 h 240"/>
                <a:gd name="T12" fmla="*/ 0 w 95"/>
                <a:gd name="T13" fmla="*/ 232 h 240"/>
                <a:gd name="T14" fmla="*/ 0 w 95"/>
                <a:gd name="T15" fmla="*/ 7 h 240"/>
                <a:gd name="T16" fmla="*/ 0 w 95"/>
                <a:gd name="T17" fmla="*/ 0 h 240"/>
                <a:gd name="T18" fmla="*/ 95 w 95"/>
                <a:gd name="T19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240">
                  <a:moveTo>
                    <a:pt x="95" y="0"/>
                  </a:moveTo>
                  <a:cubicBezTo>
                    <a:pt x="95" y="2"/>
                    <a:pt x="94" y="5"/>
                    <a:pt x="94" y="7"/>
                  </a:cubicBezTo>
                  <a:cubicBezTo>
                    <a:pt x="94" y="71"/>
                    <a:pt x="94" y="135"/>
                    <a:pt x="95" y="199"/>
                  </a:cubicBezTo>
                  <a:cubicBezTo>
                    <a:pt x="95" y="205"/>
                    <a:pt x="93" y="207"/>
                    <a:pt x="88" y="209"/>
                  </a:cubicBezTo>
                  <a:cubicBezTo>
                    <a:pt x="60" y="219"/>
                    <a:pt x="32" y="229"/>
                    <a:pt x="4" y="239"/>
                  </a:cubicBezTo>
                  <a:cubicBezTo>
                    <a:pt x="3" y="239"/>
                    <a:pt x="2" y="239"/>
                    <a:pt x="1" y="240"/>
                  </a:cubicBezTo>
                  <a:cubicBezTo>
                    <a:pt x="0" y="237"/>
                    <a:pt x="0" y="235"/>
                    <a:pt x="0" y="232"/>
                  </a:cubicBezTo>
                  <a:cubicBezTo>
                    <a:pt x="0" y="157"/>
                    <a:pt x="0" y="82"/>
                    <a:pt x="0" y="7"/>
                  </a:cubicBezTo>
                  <a:cubicBezTo>
                    <a:pt x="0" y="5"/>
                    <a:pt x="0" y="2"/>
                    <a:pt x="0" y="0"/>
                  </a:cubicBezTo>
                  <a:cubicBezTo>
                    <a:pt x="32" y="0"/>
                    <a:pt x="63" y="0"/>
                    <a:pt x="95" y="0"/>
                  </a:cubicBezTo>
                  <a:close/>
                </a:path>
              </a:pathLst>
            </a:custGeom>
            <a:solidFill>
              <a:srgbClr val="062B2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/>
            <p:cNvSpPr>
              <a:spLocks/>
            </p:cNvSpPr>
            <p:nvPr/>
          </p:nvSpPr>
          <p:spPr bwMode="auto">
            <a:xfrm>
              <a:off x="5281613" y="2381250"/>
              <a:ext cx="357188" cy="904875"/>
            </a:xfrm>
            <a:custGeom>
              <a:avLst/>
              <a:gdLst>
                <a:gd name="T0" fmla="*/ 95 w 95"/>
                <a:gd name="T1" fmla="*/ 0 h 240"/>
                <a:gd name="T2" fmla="*/ 95 w 95"/>
                <a:gd name="T3" fmla="*/ 7 h 240"/>
                <a:gd name="T4" fmla="*/ 95 w 95"/>
                <a:gd name="T5" fmla="*/ 232 h 240"/>
                <a:gd name="T6" fmla="*/ 95 w 95"/>
                <a:gd name="T7" fmla="*/ 240 h 240"/>
                <a:gd name="T8" fmla="*/ 66 w 95"/>
                <a:gd name="T9" fmla="*/ 230 h 240"/>
                <a:gd name="T10" fmla="*/ 7 w 95"/>
                <a:gd name="T11" fmla="*/ 209 h 240"/>
                <a:gd name="T12" fmla="*/ 0 w 95"/>
                <a:gd name="T13" fmla="*/ 200 h 240"/>
                <a:gd name="T14" fmla="*/ 1 w 95"/>
                <a:gd name="T15" fmla="*/ 42 h 240"/>
                <a:gd name="T16" fmla="*/ 0 w 95"/>
                <a:gd name="T17" fmla="*/ 0 h 240"/>
                <a:gd name="T18" fmla="*/ 95 w 95"/>
                <a:gd name="T19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5" h="240">
                  <a:moveTo>
                    <a:pt x="95" y="0"/>
                  </a:moveTo>
                  <a:cubicBezTo>
                    <a:pt x="95" y="2"/>
                    <a:pt x="95" y="5"/>
                    <a:pt x="95" y="7"/>
                  </a:cubicBezTo>
                  <a:cubicBezTo>
                    <a:pt x="95" y="82"/>
                    <a:pt x="95" y="157"/>
                    <a:pt x="95" y="232"/>
                  </a:cubicBezTo>
                  <a:cubicBezTo>
                    <a:pt x="95" y="234"/>
                    <a:pt x="95" y="237"/>
                    <a:pt x="95" y="240"/>
                  </a:cubicBezTo>
                  <a:cubicBezTo>
                    <a:pt x="85" y="236"/>
                    <a:pt x="76" y="233"/>
                    <a:pt x="66" y="230"/>
                  </a:cubicBezTo>
                  <a:cubicBezTo>
                    <a:pt x="46" y="223"/>
                    <a:pt x="27" y="216"/>
                    <a:pt x="7" y="209"/>
                  </a:cubicBezTo>
                  <a:cubicBezTo>
                    <a:pt x="2" y="207"/>
                    <a:pt x="0" y="205"/>
                    <a:pt x="0" y="200"/>
                  </a:cubicBezTo>
                  <a:cubicBezTo>
                    <a:pt x="1" y="147"/>
                    <a:pt x="1" y="95"/>
                    <a:pt x="1" y="42"/>
                  </a:cubicBezTo>
                  <a:cubicBezTo>
                    <a:pt x="0" y="28"/>
                    <a:pt x="0" y="14"/>
                    <a:pt x="0" y="0"/>
                  </a:cubicBezTo>
                  <a:cubicBezTo>
                    <a:pt x="32" y="0"/>
                    <a:pt x="63" y="0"/>
                    <a:pt x="95" y="0"/>
                  </a:cubicBezTo>
                  <a:close/>
                </a:path>
              </a:pathLst>
            </a:custGeom>
            <a:solidFill>
              <a:srgbClr val="062B2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"/>
            <p:cNvSpPr>
              <a:spLocks/>
            </p:cNvSpPr>
            <p:nvPr/>
          </p:nvSpPr>
          <p:spPr bwMode="auto">
            <a:xfrm>
              <a:off x="5824538" y="4008438"/>
              <a:ext cx="615950" cy="584200"/>
            </a:xfrm>
            <a:custGeom>
              <a:avLst/>
              <a:gdLst>
                <a:gd name="T0" fmla="*/ 0 w 163"/>
                <a:gd name="T1" fmla="*/ 59 h 155"/>
                <a:gd name="T2" fmla="*/ 44 w 163"/>
                <a:gd name="T3" fmla="*/ 53 h 155"/>
                <a:gd name="T4" fmla="*/ 62 w 163"/>
                <a:gd name="T5" fmla="*/ 39 h 155"/>
                <a:gd name="T6" fmla="*/ 81 w 163"/>
                <a:gd name="T7" fmla="*/ 0 h 155"/>
                <a:gd name="T8" fmla="*/ 87 w 163"/>
                <a:gd name="T9" fmla="*/ 11 h 155"/>
                <a:gd name="T10" fmla="*/ 106 w 163"/>
                <a:gd name="T11" fmla="*/ 47 h 155"/>
                <a:gd name="T12" fmla="*/ 111 w 163"/>
                <a:gd name="T13" fmla="*/ 51 h 155"/>
                <a:gd name="T14" fmla="*/ 163 w 163"/>
                <a:gd name="T15" fmla="*/ 59 h 155"/>
                <a:gd name="T16" fmla="*/ 139 w 163"/>
                <a:gd name="T17" fmla="*/ 83 h 155"/>
                <a:gd name="T18" fmla="*/ 126 w 163"/>
                <a:gd name="T19" fmla="*/ 96 h 155"/>
                <a:gd name="T20" fmla="*/ 123 w 163"/>
                <a:gd name="T21" fmla="*/ 102 h 155"/>
                <a:gd name="T22" fmla="*/ 131 w 163"/>
                <a:gd name="T23" fmla="*/ 148 h 155"/>
                <a:gd name="T24" fmla="*/ 132 w 163"/>
                <a:gd name="T25" fmla="*/ 155 h 155"/>
                <a:gd name="T26" fmla="*/ 111 w 163"/>
                <a:gd name="T27" fmla="*/ 144 h 155"/>
                <a:gd name="T28" fmla="*/ 86 w 163"/>
                <a:gd name="T29" fmla="*/ 131 h 155"/>
                <a:gd name="T30" fmla="*/ 77 w 163"/>
                <a:gd name="T31" fmla="*/ 131 h 155"/>
                <a:gd name="T32" fmla="*/ 36 w 163"/>
                <a:gd name="T33" fmla="*/ 152 h 155"/>
                <a:gd name="T34" fmla="*/ 31 w 163"/>
                <a:gd name="T35" fmla="*/ 154 h 155"/>
                <a:gd name="T36" fmla="*/ 35 w 163"/>
                <a:gd name="T37" fmla="*/ 129 h 155"/>
                <a:gd name="T38" fmla="*/ 40 w 163"/>
                <a:gd name="T39" fmla="*/ 103 h 155"/>
                <a:gd name="T40" fmla="*/ 37 w 163"/>
                <a:gd name="T41" fmla="*/ 95 h 155"/>
                <a:gd name="T42" fmla="*/ 6 w 163"/>
                <a:gd name="T43" fmla="*/ 65 h 155"/>
                <a:gd name="T44" fmla="*/ 0 w 163"/>
                <a:gd name="T45" fmla="*/ 59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63" h="155">
                  <a:moveTo>
                    <a:pt x="0" y="59"/>
                  </a:moveTo>
                  <a:cubicBezTo>
                    <a:pt x="15" y="56"/>
                    <a:pt x="30" y="53"/>
                    <a:pt x="44" y="53"/>
                  </a:cubicBezTo>
                  <a:cubicBezTo>
                    <a:pt x="54" y="52"/>
                    <a:pt x="58" y="47"/>
                    <a:pt x="62" y="39"/>
                  </a:cubicBezTo>
                  <a:cubicBezTo>
                    <a:pt x="68" y="26"/>
                    <a:pt x="75" y="13"/>
                    <a:pt x="81" y="0"/>
                  </a:cubicBezTo>
                  <a:cubicBezTo>
                    <a:pt x="84" y="4"/>
                    <a:pt x="85" y="7"/>
                    <a:pt x="87" y="11"/>
                  </a:cubicBezTo>
                  <a:cubicBezTo>
                    <a:pt x="93" y="23"/>
                    <a:pt x="99" y="35"/>
                    <a:pt x="106" y="47"/>
                  </a:cubicBezTo>
                  <a:cubicBezTo>
                    <a:pt x="106" y="49"/>
                    <a:pt x="109" y="51"/>
                    <a:pt x="111" y="51"/>
                  </a:cubicBezTo>
                  <a:cubicBezTo>
                    <a:pt x="128" y="54"/>
                    <a:pt x="145" y="56"/>
                    <a:pt x="163" y="59"/>
                  </a:cubicBezTo>
                  <a:cubicBezTo>
                    <a:pt x="154" y="67"/>
                    <a:pt x="146" y="75"/>
                    <a:pt x="139" y="83"/>
                  </a:cubicBezTo>
                  <a:cubicBezTo>
                    <a:pt x="134" y="87"/>
                    <a:pt x="130" y="91"/>
                    <a:pt x="126" y="96"/>
                  </a:cubicBezTo>
                  <a:cubicBezTo>
                    <a:pt x="124" y="97"/>
                    <a:pt x="123" y="100"/>
                    <a:pt x="123" y="102"/>
                  </a:cubicBezTo>
                  <a:cubicBezTo>
                    <a:pt x="126" y="118"/>
                    <a:pt x="128" y="133"/>
                    <a:pt x="131" y="148"/>
                  </a:cubicBezTo>
                  <a:cubicBezTo>
                    <a:pt x="131" y="150"/>
                    <a:pt x="131" y="152"/>
                    <a:pt x="132" y="155"/>
                  </a:cubicBezTo>
                  <a:cubicBezTo>
                    <a:pt x="124" y="151"/>
                    <a:pt x="118" y="147"/>
                    <a:pt x="111" y="144"/>
                  </a:cubicBezTo>
                  <a:cubicBezTo>
                    <a:pt x="103" y="140"/>
                    <a:pt x="94" y="135"/>
                    <a:pt x="86" y="131"/>
                  </a:cubicBezTo>
                  <a:cubicBezTo>
                    <a:pt x="83" y="129"/>
                    <a:pt x="80" y="129"/>
                    <a:pt x="77" y="131"/>
                  </a:cubicBezTo>
                  <a:cubicBezTo>
                    <a:pt x="63" y="138"/>
                    <a:pt x="49" y="145"/>
                    <a:pt x="36" y="152"/>
                  </a:cubicBezTo>
                  <a:cubicBezTo>
                    <a:pt x="34" y="153"/>
                    <a:pt x="33" y="153"/>
                    <a:pt x="31" y="154"/>
                  </a:cubicBezTo>
                  <a:cubicBezTo>
                    <a:pt x="33" y="145"/>
                    <a:pt x="34" y="137"/>
                    <a:pt x="35" y="129"/>
                  </a:cubicBezTo>
                  <a:cubicBezTo>
                    <a:pt x="37" y="120"/>
                    <a:pt x="39" y="111"/>
                    <a:pt x="40" y="103"/>
                  </a:cubicBezTo>
                  <a:cubicBezTo>
                    <a:pt x="40" y="100"/>
                    <a:pt x="39" y="97"/>
                    <a:pt x="37" y="95"/>
                  </a:cubicBezTo>
                  <a:cubicBezTo>
                    <a:pt x="27" y="85"/>
                    <a:pt x="16" y="75"/>
                    <a:pt x="6" y="65"/>
                  </a:cubicBezTo>
                  <a:cubicBezTo>
                    <a:pt x="4" y="63"/>
                    <a:pt x="3" y="61"/>
                    <a:pt x="0" y="59"/>
                  </a:cubicBezTo>
                  <a:close/>
                </a:path>
              </a:pathLst>
            </a:custGeom>
            <a:solidFill>
              <a:srgbClr val="062B2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75" name="Content Placeholder 18"/>
          <p:cNvSpPr txBox="1">
            <a:spLocks/>
          </p:cNvSpPr>
          <p:nvPr/>
        </p:nvSpPr>
        <p:spPr>
          <a:xfrm>
            <a:off x="433387" y="1790700"/>
            <a:ext cx="3109913" cy="66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chemeClr val="bg1"/>
                </a:solidFill>
              </a:rPr>
              <a:t>Radio</a:t>
            </a:r>
            <a:r>
              <a:rPr lang="en-US" sz="2000" b="1" dirty="0" smtClean="0">
                <a:solidFill>
                  <a:schemeClr val="bg1"/>
                </a:solidFill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Radio </a:t>
            </a:r>
            <a:r>
              <a:rPr lang="en-US" sz="1800" dirty="0" err="1">
                <a:solidFill>
                  <a:schemeClr val="bg1"/>
                </a:solidFill>
              </a:rPr>
              <a:t>Mirchi</a:t>
            </a:r>
            <a:r>
              <a:rPr lang="en-US" sz="1800" dirty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, Radio </a:t>
            </a:r>
            <a:r>
              <a:rPr lang="en-US" sz="1800" dirty="0">
                <a:solidFill>
                  <a:schemeClr val="bg1"/>
                </a:solidFill>
              </a:rPr>
              <a:t>Fever 104 </a:t>
            </a:r>
            <a:r>
              <a:rPr lang="en-US" sz="1800" dirty="0" smtClean="0">
                <a:solidFill>
                  <a:schemeClr val="bg1"/>
                </a:solidFill>
              </a:rPr>
              <a:t>FM, Radio Top FM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6" name="Content Placeholder 18"/>
          <p:cNvSpPr txBox="1">
            <a:spLocks/>
          </p:cNvSpPr>
          <p:nvPr/>
        </p:nvSpPr>
        <p:spPr>
          <a:xfrm>
            <a:off x="433387" y="4095750"/>
            <a:ext cx="4038600" cy="66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chemeClr val="bg1"/>
                </a:solidFill>
              </a:rPr>
              <a:t>Print</a:t>
            </a:r>
            <a:r>
              <a:rPr lang="en-US" sz="2000" b="1" dirty="0" smtClean="0">
                <a:solidFill>
                  <a:schemeClr val="bg1"/>
                </a:solidFill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600" dirty="0" smtClean="0">
                <a:solidFill>
                  <a:schemeClr val="bg1"/>
                </a:solidFill>
              </a:rPr>
              <a:t>Hindustan </a:t>
            </a:r>
            <a:r>
              <a:rPr lang="en-US" sz="1600" dirty="0">
                <a:solidFill>
                  <a:schemeClr val="bg1"/>
                </a:solidFill>
              </a:rPr>
              <a:t>Times, Deccan Chronicle, The Week, The Times of India, The Hindu, Indian Express, Deccan Herald, DNA, Rajasthan </a:t>
            </a:r>
            <a:r>
              <a:rPr lang="en-US" sz="1600" dirty="0" err="1">
                <a:solidFill>
                  <a:schemeClr val="bg1"/>
                </a:solidFill>
              </a:rPr>
              <a:t>Patrika</a:t>
            </a:r>
            <a:r>
              <a:rPr lang="en-US" sz="1600" dirty="0">
                <a:solidFill>
                  <a:schemeClr val="bg1"/>
                </a:solidFill>
              </a:rPr>
              <a:t> (Hindi), </a:t>
            </a:r>
            <a:r>
              <a:rPr lang="en-US" sz="1600" dirty="0" err="1">
                <a:solidFill>
                  <a:schemeClr val="bg1"/>
                </a:solidFill>
              </a:rPr>
              <a:t>Dainik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Navajyoti</a:t>
            </a:r>
            <a:r>
              <a:rPr lang="en-US" sz="1600" dirty="0">
                <a:solidFill>
                  <a:schemeClr val="bg1"/>
                </a:solidFill>
              </a:rPr>
              <a:t> (Hindi), </a:t>
            </a:r>
            <a:r>
              <a:rPr lang="en-US" sz="1600" dirty="0" err="1">
                <a:solidFill>
                  <a:schemeClr val="bg1"/>
                </a:solidFill>
              </a:rPr>
              <a:t>Mathrubhumi</a:t>
            </a:r>
            <a:r>
              <a:rPr lang="en-US" sz="1600" dirty="0">
                <a:solidFill>
                  <a:schemeClr val="bg1"/>
                </a:solidFill>
              </a:rPr>
              <a:t> (Malayalam), </a:t>
            </a:r>
            <a:r>
              <a:rPr lang="en-US" sz="1600" dirty="0" err="1">
                <a:solidFill>
                  <a:schemeClr val="bg1"/>
                </a:solidFill>
              </a:rPr>
              <a:t>Eenadu</a:t>
            </a:r>
            <a:r>
              <a:rPr lang="en-US" sz="1600" dirty="0">
                <a:solidFill>
                  <a:schemeClr val="bg1"/>
                </a:solidFill>
              </a:rPr>
              <a:t> (Kannada), </a:t>
            </a:r>
            <a:r>
              <a:rPr lang="en-US" sz="1600" dirty="0" err="1">
                <a:solidFill>
                  <a:schemeClr val="bg1"/>
                </a:solidFill>
              </a:rPr>
              <a:t>Prajavani</a:t>
            </a:r>
            <a:r>
              <a:rPr lang="en-US" sz="1600" dirty="0">
                <a:solidFill>
                  <a:schemeClr val="bg1"/>
                </a:solidFill>
              </a:rPr>
              <a:t> (Kannada</a:t>
            </a:r>
            <a:r>
              <a:rPr lang="en-US" sz="1600" dirty="0" smtClean="0">
                <a:solidFill>
                  <a:schemeClr val="bg1"/>
                </a:solidFill>
              </a:rPr>
              <a:t>), </a:t>
            </a:r>
            <a:r>
              <a:rPr lang="en-US" sz="1600" dirty="0" err="1" smtClean="0">
                <a:solidFill>
                  <a:schemeClr val="bg1"/>
                </a:solidFill>
              </a:rPr>
              <a:t>Phulchhab</a:t>
            </a:r>
            <a:r>
              <a:rPr lang="en-US" sz="1600" dirty="0" smtClean="0">
                <a:solidFill>
                  <a:schemeClr val="bg1"/>
                </a:solidFill>
              </a:rPr>
              <a:t>(Gujarati), </a:t>
            </a:r>
            <a:r>
              <a:rPr lang="en-US" sz="1600" dirty="0" err="1" smtClean="0">
                <a:solidFill>
                  <a:schemeClr val="bg1"/>
                </a:solidFill>
              </a:rPr>
              <a:t>Chitralekha</a:t>
            </a:r>
            <a:r>
              <a:rPr lang="en-US" sz="1600" dirty="0" smtClean="0">
                <a:solidFill>
                  <a:schemeClr val="bg1"/>
                </a:solidFill>
              </a:rPr>
              <a:t>(Gujarati)</a:t>
            </a:r>
            <a:r>
              <a:rPr lang="en-US" sz="1600" dirty="0">
                <a:solidFill>
                  <a:schemeClr val="bg1"/>
                </a:solidFill>
              </a:rPr>
              <a:t> </a:t>
            </a:r>
          </a:p>
        </p:txBody>
      </p:sp>
      <p:sp>
        <p:nvSpPr>
          <p:cNvPr id="77" name="Content Placeholder 18"/>
          <p:cNvSpPr txBox="1">
            <a:spLocks/>
          </p:cNvSpPr>
          <p:nvPr/>
        </p:nvSpPr>
        <p:spPr>
          <a:xfrm>
            <a:off x="8066087" y="1828800"/>
            <a:ext cx="4125913" cy="66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chemeClr val="bg1"/>
                </a:solidFill>
              </a:rPr>
              <a:t>Digital Platforms: </a:t>
            </a:r>
            <a:r>
              <a:rPr lang="en-US" sz="1800" dirty="0">
                <a:solidFill>
                  <a:schemeClr val="bg1"/>
                </a:solidFill>
              </a:rPr>
              <a:t>Yourstory.com, </a:t>
            </a:r>
            <a:r>
              <a:rPr lang="en-US" sz="1800" dirty="0" smtClean="0">
                <a:solidFill>
                  <a:schemeClr val="bg1"/>
                </a:solidFill>
              </a:rPr>
              <a:t>thebetterindia.com, thelogicalindian.com, theoptimistindian.com, indiamantra.com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78" name="Content Placeholder 18"/>
          <p:cNvSpPr txBox="1">
            <a:spLocks/>
          </p:cNvSpPr>
          <p:nvPr/>
        </p:nvSpPr>
        <p:spPr>
          <a:xfrm>
            <a:off x="8066087" y="4572000"/>
            <a:ext cx="3809999" cy="12319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000" b="1" dirty="0">
                <a:solidFill>
                  <a:schemeClr val="bg1"/>
                </a:solidFill>
              </a:rPr>
              <a:t>Misc</a:t>
            </a:r>
            <a:r>
              <a:rPr lang="en-US" sz="2000" b="1" dirty="0" smtClean="0">
                <a:solidFill>
                  <a:schemeClr val="bg1"/>
                </a:solidFill>
              </a:rPr>
              <a:t>:</a:t>
            </a:r>
          </a:p>
          <a:p>
            <a:pPr>
              <a:lnSpc>
                <a:spcPct val="100000"/>
              </a:lnSpc>
            </a:pP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dirty="0" smtClean="0">
                <a:solidFill>
                  <a:schemeClr val="bg1"/>
                </a:solidFill>
              </a:rPr>
              <a:t>Recognized </a:t>
            </a:r>
            <a:r>
              <a:rPr lang="en-US" sz="1800" dirty="0">
                <a:solidFill>
                  <a:schemeClr val="bg1"/>
                </a:solidFill>
              </a:rPr>
              <a:t>as one of the top 10 initiatives of the country for social impact in the National Youth Conference held in Jan 2018 </a:t>
            </a:r>
          </a:p>
        </p:txBody>
      </p:sp>
    </p:spTree>
    <p:extLst>
      <p:ext uri="{BB962C8B-B14F-4D97-AF65-F5344CB8AC3E}">
        <p14:creationId xmlns="" xmlns:p14="http://schemas.microsoft.com/office/powerpoint/2010/main" val="59703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0" y="190500"/>
            <a:ext cx="1547114" cy="685800"/>
          </a:xfrm>
          <a:custGeom>
            <a:avLst/>
            <a:gdLst>
              <a:gd name="connsiteX0" fmla="*/ 0 w 1547114"/>
              <a:gd name="connsiteY0" fmla="*/ 0 h 685800"/>
              <a:gd name="connsiteX1" fmla="*/ 476252 w 1547114"/>
              <a:gd name="connsiteY1" fmla="*/ 0 h 685800"/>
              <a:gd name="connsiteX2" fmla="*/ 787400 w 1547114"/>
              <a:gd name="connsiteY2" fmla="*/ 0 h 685800"/>
              <a:gd name="connsiteX3" fmla="*/ 1547114 w 1547114"/>
              <a:gd name="connsiteY3" fmla="*/ 0 h 685800"/>
              <a:gd name="connsiteX4" fmla="*/ 1185162 w 1547114"/>
              <a:gd name="connsiteY4" fmla="*/ 685800 h 685800"/>
              <a:gd name="connsiteX5" fmla="*/ 787400 w 1547114"/>
              <a:gd name="connsiteY5" fmla="*/ 685800 h 685800"/>
              <a:gd name="connsiteX6" fmla="*/ 114300 w 1547114"/>
              <a:gd name="connsiteY6" fmla="*/ 685800 h 685800"/>
              <a:gd name="connsiteX7" fmla="*/ 0 w 1547114"/>
              <a:gd name="connsiteY7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7114" h="685800">
                <a:moveTo>
                  <a:pt x="0" y="0"/>
                </a:moveTo>
                <a:lnTo>
                  <a:pt x="476252" y="0"/>
                </a:lnTo>
                <a:lnTo>
                  <a:pt x="787400" y="0"/>
                </a:lnTo>
                <a:lnTo>
                  <a:pt x="1547114" y="0"/>
                </a:lnTo>
                <a:lnTo>
                  <a:pt x="1185162" y="685800"/>
                </a:lnTo>
                <a:lnTo>
                  <a:pt x="787400" y="685800"/>
                </a:lnTo>
                <a:lnTo>
                  <a:pt x="114300" y="685800"/>
                </a:lnTo>
                <a:lnTo>
                  <a:pt x="0" y="685800"/>
                </a:lnTo>
                <a:close/>
              </a:path>
            </a:pathLst>
          </a:custGeom>
          <a:blipFill dpi="0" rotWithShape="1">
            <a:blip r:embed="rId2" cstate="print">
              <a:extLst/>
            </a:blip>
            <a:srcRect/>
            <a:stretch>
              <a:fillRect b="-14814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 rot="10800000">
            <a:off x="1181100" y="190500"/>
            <a:ext cx="11010899" cy="685800"/>
          </a:xfrm>
          <a:custGeom>
            <a:avLst/>
            <a:gdLst>
              <a:gd name="connsiteX0" fmla="*/ 10648947 w 11010899"/>
              <a:gd name="connsiteY0" fmla="*/ 685800 h 685800"/>
              <a:gd name="connsiteX1" fmla="*/ 10251185 w 11010899"/>
              <a:gd name="connsiteY1" fmla="*/ 685800 h 685800"/>
              <a:gd name="connsiteX2" fmla="*/ 10064751 w 11010899"/>
              <a:gd name="connsiteY2" fmla="*/ 685800 h 685800"/>
              <a:gd name="connsiteX3" fmla="*/ 9578085 w 11010899"/>
              <a:gd name="connsiteY3" fmla="*/ 685800 h 685800"/>
              <a:gd name="connsiteX4" fmla="*/ 9463785 w 11010899"/>
              <a:gd name="connsiteY4" fmla="*/ 685800 h 685800"/>
              <a:gd name="connsiteX5" fmla="*/ 0 w 11010899"/>
              <a:gd name="connsiteY5" fmla="*/ 685800 h 685800"/>
              <a:gd name="connsiteX6" fmla="*/ 0 w 11010899"/>
              <a:gd name="connsiteY6" fmla="*/ 0 h 685800"/>
              <a:gd name="connsiteX7" fmla="*/ 9463785 w 11010899"/>
              <a:gd name="connsiteY7" fmla="*/ 0 h 685800"/>
              <a:gd name="connsiteX8" fmla="*/ 9940037 w 11010899"/>
              <a:gd name="connsiteY8" fmla="*/ 0 h 685800"/>
              <a:gd name="connsiteX9" fmla="*/ 10064751 w 11010899"/>
              <a:gd name="connsiteY9" fmla="*/ 0 h 685800"/>
              <a:gd name="connsiteX10" fmla="*/ 10251185 w 11010899"/>
              <a:gd name="connsiteY10" fmla="*/ 0 h 685800"/>
              <a:gd name="connsiteX11" fmla="*/ 11010899 w 11010899"/>
              <a:gd name="connsiteY11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010899" h="685800">
                <a:moveTo>
                  <a:pt x="10648947" y="685800"/>
                </a:moveTo>
                <a:lnTo>
                  <a:pt x="10251185" y="685800"/>
                </a:lnTo>
                <a:lnTo>
                  <a:pt x="10064751" y="685800"/>
                </a:lnTo>
                <a:lnTo>
                  <a:pt x="9578085" y="685800"/>
                </a:lnTo>
                <a:lnTo>
                  <a:pt x="9463785" y="685800"/>
                </a:lnTo>
                <a:lnTo>
                  <a:pt x="0" y="685800"/>
                </a:lnTo>
                <a:lnTo>
                  <a:pt x="0" y="0"/>
                </a:lnTo>
                <a:lnTo>
                  <a:pt x="9463785" y="0"/>
                </a:lnTo>
                <a:lnTo>
                  <a:pt x="9940037" y="0"/>
                </a:lnTo>
                <a:lnTo>
                  <a:pt x="10064751" y="0"/>
                </a:lnTo>
                <a:lnTo>
                  <a:pt x="10251185" y="0"/>
                </a:lnTo>
                <a:lnTo>
                  <a:pt x="11010899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0"/>
          </p:nvPr>
        </p:nvSpPr>
        <p:spPr>
          <a:xfrm>
            <a:off x="1741487" y="363538"/>
            <a:ext cx="7837941" cy="376237"/>
          </a:xfrm>
        </p:spPr>
        <p:txBody>
          <a:bodyPr/>
          <a:lstStyle/>
          <a:p>
            <a:r>
              <a:rPr lang="en-US" dirty="0"/>
              <a:t>Honourpoint’s </a:t>
            </a:r>
            <a:r>
              <a:rPr lang="en-US" b="1" dirty="0"/>
              <a:t>Impact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0" y="1117600"/>
            <a:ext cx="12192000" cy="5537200"/>
            <a:chOff x="0" y="1193800"/>
            <a:chExt cx="12192000" cy="5537200"/>
          </a:xfrm>
        </p:grpSpPr>
        <p:sp>
          <p:nvSpPr>
            <p:cNvPr id="2" name="Rectangle 1"/>
            <p:cNvSpPr/>
            <p:nvPr/>
          </p:nvSpPr>
          <p:spPr>
            <a:xfrm>
              <a:off x="0" y="1193800"/>
              <a:ext cx="6050067" cy="2717800"/>
            </a:xfrm>
            <a:prstGeom prst="rect">
              <a:avLst/>
            </a:prstGeom>
            <a:solidFill>
              <a:srgbClr val="616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141933" y="1193800"/>
              <a:ext cx="6050067" cy="2717800"/>
            </a:xfrm>
            <a:prstGeom prst="rect">
              <a:avLst/>
            </a:prstGeom>
            <a:solidFill>
              <a:srgbClr val="C19C6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0" y="4013200"/>
              <a:ext cx="12192000" cy="2717800"/>
            </a:xfrm>
            <a:prstGeom prst="rect">
              <a:avLst/>
            </a:prstGeom>
            <a:solidFill>
              <a:srgbClr val="062B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5"/>
          <p:cNvGrpSpPr/>
          <p:nvPr/>
        </p:nvGrpSpPr>
        <p:grpSpPr>
          <a:xfrm>
            <a:off x="4229100" y="1981200"/>
            <a:ext cx="3810000" cy="3810000"/>
            <a:chOff x="4229100" y="2038350"/>
            <a:chExt cx="3810000" cy="3810000"/>
          </a:xfrm>
        </p:grpSpPr>
        <p:sp>
          <p:nvSpPr>
            <p:cNvPr id="5" name="Oval 4"/>
            <p:cNvSpPr/>
            <p:nvPr/>
          </p:nvSpPr>
          <p:spPr>
            <a:xfrm>
              <a:off x="4229100" y="2038350"/>
              <a:ext cx="3810000" cy="381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4400550" y="2209800"/>
              <a:ext cx="3467100" cy="3467100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Content Placeholder 18"/>
          <p:cNvSpPr txBox="1">
            <a:spLocks/>
          </p:cNvSpPr>
          <p:nvPr/>
        </p:nvSpPr>
        <p:spPr>
          <a:xfrm>
            <a:off x="433387" y="1790700"/>
            <a:ext cx="3109913" cy="66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</a:rPr>
              <a:t>Covered more than </a:t>
            </a:r>
            <a:endParaRPr sz="1800" b="1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US" b="1" dirty="0" smtClean="0">
                <a:solidFill>
                  <a:schemeClr val="bg1"/>
                </a:solidFill>
              </a:rPr>
              <a:t>26000 </a:t>
            </a:r>
            <a:r>
              <a:rPr lang="en-US" sz="1800" dirty="0">
                <a:solidFill>
                  <a:schemeClr val="bg1"/>
                </a:solidFill>
              </a:rPr>
              <a:t>martyrs so far </a:t>
            </a:r>
          </a:p>
        </p:txBody>
      </p:sp>
      <p:sp>
        <p:nvSpPr>
          <p:cNvPr id="26" name="Content Placeholder 18"/>
          <p:cNvSpPr txBox="1">
            <a:spLocks/>
          </p:cNvSpPr>
          <p:nvPr/>
        </p:nvSpPr>
        <p:spPr>
          <a:xfrm>
            <a:off x="8382000" y="1790700"/>
            <a:ext cx="3109913" cy="66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</a:rPr>
              <a:t>Has over </a:t>
            </a:r>
            <a:r>
              <a:rPr sz="1800">
                <a:solidFill>
                  <a:schemeClr val="bg1"/>
                </a:solidFill>
              </a:rPr>
              <a:t> </a:t>
            </a:r>
            <a:r>
              <a:rPr lang="en-US" b="1" dirty="0" smtClean="0">
                <a:solidFill>
                  <a:schemeClr val="bg1"/>
                </a:solidFill>
              </a:rPr>
              <a:t>610,000 </a:t>
            </a:r>
            <a:r>
              <a:rPr lang="en-US" sz="1800" dirty="0" smtClean="0">
                <a:solidFill>
                  <a:schemeClr val="bg1"/>
                </a:solidFill>
              </a:rPr>
              <a:t>followers </a:t>
            </a:r>
            <a:r>
              <a:rPr lang="en-US" sz="1800" dirty="0">
                <a:solidFill>
                  <a:schemeClr val="bg1"/>
                </a:solidFill>
              </a:rPr>
              <a:t>on Facebook</a:t>
            </a:r>
          </a:p>
        </p:txBody>
      </p:sp>
      <p:sp>
        <p:nvSpPr>
          <p:cNvPr id="27" name="Content Placeholder 18"/>
          <p:cNvSpPr txBox="1">
            <a:spLocks/>
          </p:cNvSpPr>
          <p:nvPr/>
        </p:nvSpPr>
        <p:spPr>
          <a:xfrm>
            <a:off x="232012" y="5854429"/>
            <a:ext cx="11491415" cy="662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1600" dirty="0" smtClean="0">
                <a:solidFill>
                  <a:schemeClr val="bg1"/>
                </a:solidFill>
              </a:rPr>
              <a:t>Organized 20 programs so far for </a:t>
            </a:r>
            <a:r>
              <a:rPr lang="en-US" sz="1600" dirty="0">
                <a:solidFill>
                  <a:schemeClr val="bg1"/>
                </a:solidFill>
              </a:rPr>
              <a:t>the benefit of the martyrs’ families in collaboration with other philanthropic </a:t>
            </a:r>
            <a:r>
              <a:rPr lang="en-US" sz="1600" dirty="0" smtClean="0">
                <a:solidFill>
                  <a:schemeClr val="bg1"/>
                </a:solidFill>
              </a:rPr>
              <a:t>organizations (7 </a:t>
            </a:r>
            <a:r>
              <a:rPr lang="en-US" sz="1600" dirty="0">
                <a:solidFill>
                  <a:schemeClr val="bg1"/>
                </a:solidFill>
              </a:rPr>
              <a:t>in Mumbai</a:t>
            </a:r>
            <a:r>
              <a:rPr lang="en-US" sz="1600" dirty="0" smtClean="0">
                <a:solidFill>
                  <a:schemeClr val="bg1"/>
                </a:solidFill>
              </a:rPr>
              <a:t>, 7 in Bangalore, 2 in Delhi and one each in </a:t>
            </a:r>
            <a:r>
              <a:rPr lang="en-US" sz="1600" dirty="0" err="1" smtClean="0">
                <a:solidFill>
                  <a:schemeClr val="bg1"/>
                </a:solidFill>
              </a:rPr>
              <a:t>Surat</a:t>
            </a:r>
            <a:r>
              <a:rPr lang="en-US" sz="1600" dirty="0" smtClean="0">
                <a:solidFill>
                  <a:schemeClr val="bg1"/>
                </a:solidFill>
              </a:rPr>
              <a:t>, Mathura, </a:t>
            </a:r>
            <a:r>
              <a:rPr lang="en-US" sz="1600" dirty="0" err="1" smtClean="0">
                <a:solidFill>
                  <a:schemeClr val="bg1"/>
                </a:solidFill>
              </a:rPr>
              <a:t>Jhunjhunu</a:t>
            </a:r>
            <a:r>
              <a:rPr lang="en-US" sz="1600" dirty="0" smtClean="0">
                <a:solidFill>
                  <a:schemeClr val="bg1"/>
                </a:solidFill>
              </a:rPr>
              <a:t>(Raj) and </a:t>
            </a:r>
            <a:r>
              <a:rPr lang="en-US" sz="1600" dirty="0" err="1" smtClean="0">
                <a:solidFill>
                  <a:schemeClr val="bg1"/>
                </a:solidFill>
              </a:rPr>
              <a:t>Seoni</a:t>
            </a:r>
            <a:r>
              <a:rPr lang="en-US" sz="1600" dirty="0" smtClean="0">
                <a:solidFill>
                  <a:schemeClr val="bg1"/>
                </a:solidFill>
              </a:rPr>
              <a:t>(Madhya Pradesh)</a:t>
            </a:r>
            <a:endParaRPr lang="en-US" sz="1600" dirty="0">
              <a:solidFill>
                <a:schemeClr val="bg1"/>
              </a:solidFill>
            </a:endParaRPr>
          </a:p>
        </p:txBody>
      </p:sp>
      <p:grpSp>
        <p:nvGrpSpPr>
          <p:cNvPr id="6" name="Group 2057"/>
          <p:cNvGrpSpPr/>
          <p:nvPr/>
        </p:nvGrpSpPr>
        <p:grpSpPr>
          <a:xfrm>
            <a:off x="4702969" y="3563937"/>
            <a:ext cx="2862263" cy="644526"/>
            <a:chOff x="4703763" y="3684587"/>
            <a:chExt cx="2862263" cy="644526"/>
          </a:xfrm>
          <a:solidFill>
            <a:srgbClr val="062B2E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4703763" y="3705225"/>
              <a:ext cx="325438" cy="392113"/>
            </a:xfrm>
            <a:custGeom>
              <a:avLst/>
              <a:gdLst>
                <a:gd name="T0" fmla="*/ 74 w 191"/>
                <a:gd name="T1" fmla="*/ 192 h 229"/>
                <a:gd name="T2" fmla="*/ 82 w 191"/>
                <a:gd name="T3" fmla="*/ 195 h 229"/>
                <a:gd name="T4" fmla="*/ 85 w 191"/>
                <a:gd name="T5" fmla="*/ 202 h 229"/>
                <a:gd name="T6" fmla="*/ 85 w 191"/>
                <a:gd name="T7" fmla="*/ 219 h 229"/>
                <a:gd name="T8" fmla="*/ 82 w 191"/>
                <a:gd name="T9" fmla="*/ 226 h 229"/>
                <a:gd name="T10" fmla="*/ 74 w 191"/>
                <a:gd name="T11" fmla="*/ 229 h 229"/>
                <a:gd name="T12" fmla="*/ 10 w 191"/>
                <a:gd name="T13" fmla="*/ 229 h 229"/>
                <a:gd name="T14" fmla="*/ 3 w 191"/>
                <a:gd name="T15" fmla="*/ 226 h 229"/>
                <a:gd name="T16" fmla="*/ 0 w 191"/>
                <a:gd name="T17" fmla="*/ 219 h 229"/>
                <a:gd name="T18" fmla="*/ 0 w 191"/>
                <a:gd name="T19" fmla="*/ 202 h 229"/>
                <a:gd name="T20" fmla="*/ 3 w 191"/>
                <a:gd name="T21" fmla="*/ 195 h 229"/>
                <a:gd name="T22" fmla="*/ 10 w 191"/>
                <a:gd name="T23" fmla="*/ 192 h 229"/>
                <a:gd name="T24" fmla="*/ 17 w 191"/>
                <a:gd name="T25" fmla="*/ 192 h 229"/>
                <a:gd name="T26" fmla="*/ 17 w 191"/>
                <a:gd name="T27" fmla="*/ 37 h 229"/>
                <a:gd name="T28" fmla="*/ 10 w 191"/>
                <a:gd name="T29" fmla="*/ 37 h 229"/>
                <a:gd name="T30" fmla="*/ 3 w 191"/>
                <a:gd name="T31" fmla="*/ 34 h 229"/>
                <a:gd name="T32" fmla="*/ 0 w 191"/>
                <a:gd name="T33" fmla="*/ 27 h 229"/>
                <a:gd name="T34" fmla="*/ 0 w 191"/>
                <a:gd name="T35" fmla="*/ 10 h 229"/>
                <a:gd name="T36" fmla="*/ 3 w 191"/>
                <a:gd name="T37" fmla="*/ 3 h 229"/>
                <a:gd name="T38" fmla="*/ 10 w 191"/>
                <a:gd name="T39" fmla="*/ 0 h 229"/>
                <a:gd name="T40" fmla="*/ 74 w 191"/>
                <a:gd name="T41" fmla="*/ 0 h 229"/>
                <a:gd name="T42" fmla="*/ 82 w 191"/>
                <a:gd name="T43" fmla="*/ 3 h 229"/>
                <a:gd name="T44" fmla="*/ 85 w 191"/>
                <a:gd name="T45" fmla="*/ 10 h 229"/>
                <a:gd name="T46" fmla="*/ 85 w 191"/>
                <a:gd name="T47" fmla="*/ 27 h 229"/>
                <a:gd name="T48" fmla="*/ 82 w 191"/>
                <a:gd name="T49" fmla="*/ 34 h 229"/>
                <a:gd name="T50" fmla="*/ 74 w 191"/>
                <a:gd name="T51" fmla="*/ 37 h 229"/>
                <a:gd name="T52" fmla="*/ 66 w 191"/>
                <a:gd name="T53" fmla="*/ 37 h 229"/>
                <a:gd name="T54" fmla="*/ 66 w 191"/>
                <a:gd name="T55" fmla="*/ 192 h 229"/>
                <a:gd name="T56" fmla="*/ 74 w 191"/>
                <a:gd name="T57" fmla="*/ 192 h 229"/>
                <a:gd name="T58" fmla="*/ 125 w 191"/>
                <a:gd name="T59" fmla="*/ 37 h 229"/>
                <a:gd name="T60" fmla="*/ 117 w 191"/>
                <a:gd name="T61" fmla="*/ 37 h 229"/>
                <a:gd name="T62" fmla="*/ 110 w 191"/>
                <a:gd name="T63" fmla="*/ 34 h 229"/>
                <a:gd name="T64" fmla="*/ 107 w 191"/>
                <a:gd name="T65" fmla="*/ 27 h 229"/>
                <a:gd name="T66" fmla="*/ 107 w 191"/>
                <a:gd name="T67" fmla="*/ 10 h 229"/>
                <a:gd name="T68" fmla="*/ 110 w 191"/>
                <a:gd name="T69" fmla="*/ 3 h 229"/>
                <a:gd name="T70" fmla="*/ 117 w 191"/>
                <a:gd name="T71" fmla="*/ 0 h 229"/>
                <a:gd name="T72" fmla="*/ 181 w 191"/>
                <a:gd name="T73" fmla="*/ 0 h 229"/>
                <a:gd name="T74" fmla="*/ 188 w 191"/>
                <a:gd name="T75" fmla="*/ 3 h 229"/>
                <a:gd name="T76" fmla="*/ 191 w 191"/>
                <a:gd name="T77" fmla="*/ 10 h 229"/>
                <a:gd name="T78" fmla="*/ 191 w 191"/>
                <a:gd name="T79" fmla="*/ 27 h 229"/>
                <a:gd name="T80" fmla="*/ 188 w 191"/>
                <a:gd name="T81" fmla="*/ 34 h 229"/>
                <a:gd name="T82" fmla="*/ 181 w 191"/>
                <a:gd name="T83" fmla="*/ 37 h 229"/>
                <a:gd name="T84" fmla="*/ 174 w 191"/>
                <a:gd name="T85" fmla="*/ 37 h 229"/>
                <a:gd name="T86" fmla="*/ 174 w 191"/>
                <a:gd name="T87" fmla="*/ 192 h 229"/>
                <a:gd name="T88" fmla="*/ 181 w 191"/>
                <a:gd name="T89" fmla="*/ 192 h 229"/>
                <a:gd name="T90" fmla="*/ 188 w 191"/>
                <a:gd name="T91" fmla="*/ 195 h 229"/>
                <a:gd name="T92" fmla="*/ 191 w 191"/>
                <a:gd name="T93" fmla="*/ 202 h 229"/>
                <a:gd name="T94" fmla="*/ 191 w 191"/>
                <a:gd name="T95" fmla="*/ 219 h 229"/>
                <a:gd name="T96" fmla="*/ 188 w 191"/>
                <a:gd name="T97" fmla="*/ 226 h 229"/>
                <a:gd name="T98" fmla="*/ 181 w 191"/>
                <a:gd name="T99" fmla="*/ 229 h 229"/>
                <a:gd name="T100" fmla="*/ 117 w 191"/>
                <a:gd name="T101" fmla="*/ 229 h 229"/>
                <a:gd name="T102" fmla="*/ 110 w 191"/>
                <a:gd name="T103" fmla="*/ 226 h 229"/>
                <a:gd name="T104" fmla="*/ 107 w 191"/>
                <a:gd name="T105" fmla="*/ 219 h 229"/>
                <a:gd name="T106" fmla="*/ 107 w 191"/>
                <a:gd name="T107" fmla="*/ 202 h 229"/>
                <a:gd name="T108" fmla="*/ 110 w 191"/>
                <a:gd name="T109" fmla="*/ 195 h 229"/>
                <a:gd name="T110" fmla="*/ 117 w 191"/>
                <a:gd name="T111" fmla="*/ 192 h 229"/>
                <a:gd name="T112" fmla="*/ 125 w 191"/>
                <a:gd name="T113" fmla="*/ 192 h 229"/>
                <a:gd name="T114" fmla="*/ 125 w 191"/>
                <a:gd name="T115" fmla="*/ 132 h 229"/>
                <a:gd name="T116" fmla="*/ 79 w 191"/>
                <a:gd name="T117" fmla="*/ 132 h 229"/>
                <a:gd name="T118" fmla="*/ 79 w 191"/>
                <a:gd name="T119" fmla="*/ 95 h 229"/>
                <a:gd name="T120" fmla="*/ 125 w 191"/>
                <a:gd name="T121" fmla="*/ 95 h 229"/>
                <a:gd name="T122" fmla="*/ 125 w 191"/>
                <a:gd name="T123" fmla="*/ 37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1" h="229">
                  <a:moveTo>
                    <a:pt x="74" y="192"/>
                  </a:moveTo>
                  <a:cubicBezTo>
                    <a:pt x="77" y="192"/>
                    <a:pt x="80" y="193"/>
                    <a:pt x="82" y="195"/>
                  </a:cubicBezTo>
                  <a:cubicBezTo>
                    <a:pt x="84" y="197"/>
                    <a:pt x="85" y="199"/>
                    <a:pt x="85" y="202"/>
                  </a:cubicBezTo>
                  <a:cubicBezTo>
                    <a:pt x="85" y="219"/>
                    <a:pt x="85" y="219"/>
                    <a:pt x="85" y="219"/>
                  </a:cubicBezTo>
                  <a:cubicBezTo>
                    <a:pt x="85" y="221"/>
                    <a:pt x="84" y="224"/>
                    <a:pt x="82" y="226"/>
                  </a:cubicBezTo>
                  <a:cubicBezTo>
                    <a:pt x="80" y="228"/>
                    <a:pt x="77" y="229"/>
                    <a:pt x="74" y="229"/>
                  </a:cubicBezTo>
                  <a:cubicBezTo>
                    <a:pt x="10" y="229"/>
                    <a:pt x="10" y="229"/>
                    <a:pt x="10" y="229"/>
                  </a:cubicBezTo>
                  <a:cubicBezTo>
                    <a:pt x="8" y="229"/>
                    <a:pt x="5" y="228"/>
                    <a:pt x="3" y="226"/>
                  </a:cubicBezTo>
                  <a:cubicBezTo>
                    <a:pt x="1" y="224"/>
                    <a:pt x="0" y="221"/>
                    <a:pt x="0" y="219"/>
                  </a:cubicBezTo>
                  <a:cubicBezTo>
                    <a:pt x="0" y="202"/>
                    <a:pt x="0" y="202"/>
                    <a:pt x="0" y="202"/>
                  </a:cubicBezTo>
                  <a:cubicBezTo>
                    <a:pt x="0" y="199"/>
                    <a:pt x="1" y="197"/>
                    <a:pt x="3" y="195"/>
                  </a:cubicBezTo>
                  <a:cubicBezTo>
                    <a:pt x="5" y="193"/>
                    <a:pt x="8" y="192"/>
                    <a:pt x="10" y="192"/>
                  </a:cubicBezTo>
                  <a:cubicBezTo>
                    <a:pt x="17" y="192"/>
                    <a:pt x="17" y="192"/>
                    <a:pt x="17" y="192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30"/>
                    <a:pt x="0" y="27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0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7" y="0"/>
                    <a:pt x="80" y="1"/>
                    <a:pt x="82" y="3"/>
                  </a:cubicBezTo>
                  <a:cubicBezTo>
                    <a:pt x="84" y="5"/>
                    <a:pt x="85" y="8"/>
                    <a:pt x="85" y="10"/>
                  </a:cubicBezTo>
                  <a:cubicBezTo>
                    <a:pt x="85" y="27"/>
                    <a:pt x="85" y="27"/>
                    <a:pt x="85" y="27"/>
                  </a:cubicBezTo>
                  <a:cubicBezTo>
                    <a:pt x="85" y="30"/>
                    <a:pt x="84" y="32"/>
                    <a:pt x="82" y="34"/>
                  </a:cubicBezTo>
                  <a:cubicBezTo>
                    <a:pt x="80" y="36"/>
                    <a:pt x="77" y="37"/>
                    <a:pt x="74" y="37"/>
                  </a:cubicBezTo>
                  <a:cubicBezTo>
                    <a:pt x="66" y="37"/>
                    <a:pt x="66" y="37"/>
                    <a:pt x="66" y="37"/>
                  </a:cubicBezTo>
                  <a:cubicBezTo>
                    <a:pt x="66" y="192"/>
                    <a:pt x="66" y="192"/>
                    <a:pt x="66" y="192"/>
                  </a:cubicBezTo>
                  <a:lnTo>
                    <a:pt x="74" y="192"/>
                  </a:lnTo>
                  <a:close/>
                  <a:moveTo>
                    <a:pt x="125" y="37"/>
                  </a:moveTo>
                  <a:cubicBezTo>
                    <a:pt x="117" y="37"/>
                    <a:pt x="117" y="37"/>
                    <a:pt x="117" y="37"/>
                  </a:cubicBezTo>
                  <a:cubicBezTo>
                    <a:pt x="114" y="37"/>
                    <a:pt x="112" y="36"/>
                    <a:pt x="110" y="34"/>
                  </a:cubicBezTo>
                  <a:cubicBezTo>
                    <a:pt x="108" y="32"/>
                    <a:pt x="107" y="30"/>
                    <a:pt x="107" y="27"/>
                  </a:cubicBezTo>
                  <a:cubicBezTo>
                    <a:pt x="107" y="10"/>
                    <a:pt x="107" y="10"/>
                    <a:pt x="107" y="10"/>
                  </a:cubicBezTo>
                  <a:cubicBezTo>
                    <a:pt x="107" y="8"/>
                    <a:pt x="108" y="5"/>
                    <a:pt x="110" y="3"/>
                  </a:cubicBezTo>
                  <a:cubicBezTo>
                    <a:pt x="112" y="1"/>
                    <a:pt x="114" y="0"/>
                    <a:pt x="117" y="0"/>
                  </a:cubicBezTo>
                  <a:cubicBezTo>
                    <a:pt x="181" y="0"/>
                    <a:pt x="181" y="0"/>
                    <a:pt x="181" y="0"/>
                  </a:cubicBezTo>
                  <a:cubicBezTo>
                    <a:pt x="184" y="0"/>
                    <a:pt x="186" y="1"/>
                    <a:pt x="188" y="3"/>
                  </a:cubicBezTo>
                  <a:cubicBezTo>
                    <a:pt x="190" y="5"/>
                    <a:pt x="191" y="8"/>
                    <a:pt x="191" y="10"/>
                  </a:cubicBezTo>
                  <a:cubicBezTo>
                    <a:pt x="191" y="27"/>
                    <a:pt x="191" y="27"/>
                    <a:pt x="191" y="27"/>
                  </a:cubicBezTo>
                  <a:cubicBezTo>
                    <a:pt x="191" y="30"/>
                    <a:pt x="190" y="32"/>
                    <a:pt x="188" y="34"/>
                  </a:cubicBezTo>
                  <a:cubicBezTo>
                    <a:pt x="186" y="36"/>
                    <a:pt x="184" y="37"/>
                    <a:pt x="181" y="37"/>
                  </a:cubicBezTo>
                  <a:cubicBezTo>
                    <a:pt x="174" y="37"/>
                    <a:pt x="174" y="37"/>
                    <a:pt x="174" y="37"/>
                  </a:cubicBezTo>
                  <a:cubicBezTo>
                    <a:pt x="174" y="192"/>
                    <a:pt x="174" y="192"/>
                    <a:pt x="174" y="192"/>
                  </a:cubicBezTo>
                  <a:cubicBezTo>
                    <a:pt x="181" y="192"/>
                    <a:pt x="181" y="192"/>
                    <a:pt x="181" y="192"/>
                  </a:cubicBezTo>
                  <a:cubicBezTo>
                    <a:pt x="184" y="192"/>
                    <a:pt x="186" y="193"/>
                    <a:pt x="188" y="195"/>
                  </a:cubicBezTo>
                  <a:cubicBezTo>
                    <a:pt x="190" y="197"/>
                    <a:pt x="191" y="199"/>
                    <a:pt x="191" y="202"/>
                  </a:cubicBezTo>
                  <a:cubicBezTo>
                    <a:pt x="191" y="219"/>
                    <a:pt x="191" y="219"/>
                    <a:pt x="191" y="219"/>
                  </a:cubicBezTo>
                  <a:cubicBezTo>
                    <a:pt x="191" y="221"/>
                    <a:pt x="190" y="224"/>
                    <a:pt x="188" y="226"/>
                  </a:cubicBezTo>
                  <a:cubicBezTo>
                    <a:pt x="186" y="228"/>
                    <a:pt x="184" y="229"/>
                    <a:pt x="181" y="229"/>
                  </a:cubicBezTo>
                  <a:cubicBezTo>
                    <a:pt x="117" y="229"/>
                    <a:pt x="117" y="229"/>
                    <a:pt x="117" y="229"/>
                  </a:cubicBezTo>
                  <a:cubicBezTo>
                    <a:pt x="114" y="229"/>
                    <a:pt x="112" y="228"/>
                    <a:pt x="110" y="226"/>
                  </a:cubicBezTo>
                  <a:cubicBezTo>
                    <a:pt x="108" y="224"/>
                    <a:pt x="107" y="221"/>
                    <a:pt x="107" y="219"/>
                  </a:cubicBezTo>
                  <a:cubicBezTo>
                    <a:pt x="107" y="202"/>
                    <a:pt x="107" y="202"/>
                    <a:pt x="107" y="202"/>
                  </a:cubicBezTo>
                  <a:cubicBezTo>
                    <a:pt x="107" y="199"/>
                    <a:pt x="108" y="197"/>
                    <a:pt x="110" y="195"/>
                  </a:cubicBezTo>
                  <a:cubicBezTo>
                    <a:pt x="112" y="193"/>
                    <a:pt x="114" y="192"/>
                    <a:pt x="117" y="192"/>
                  </a:cubicBezTo>
                  <a:cubicBezTo>
                    <a:pt x="125" y="192"/>
                    <a:pt x="125" y="192"/>
                    <a:pt x="125" y="192"/>
                  </a:cubicBezTo>
                  <a:cubicBezTo>
                    <a:pt x="125" y="132"/>
                    <a:pt x="125" y="132"/>
                    <a:pt x="125" y="132"/>
                  </a:cubicBezTo>
                  <a:cubicBezTo>
                    <a:pt x="79" y="132"/>
                    <a:pt x="79" y="132"/>
                    <a:pt x="79" y="132"/>
                  </a:cubicBezTo>
                  <a:cubicBezTo>
                    <a:pt x="79" y="95"/>
                    <a:pt x="79" y="95"/>
                    <a:pt x="79" y="95"/>
                  </a:cubicBezTo>
                  <a:cubicBezTo>
                    <a:pt x="125" y="95"/>
                    <a:pt x="125" y="95"/>
                    <a:pt x="125" y="95"/>
                  </a:cubicBezTo>
                  <a:lnTo>
                    <a:pt x="125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/>
            <p:cNvSpPr>
              <a:spLocks noEditPoints="1"/>
            </p:cNvSpPr>
            <p:nvPr/>
          </p:nvSpPr>
          <p:spPr bwMode="auto">
            <a:xfrm>
              <a:off x="5048251" y="3790950"/>
              <a:ext cx="242888" cy="315913"/>
            </a:xfrm>
            <a:custGeom>
              <a:avLst/>
              <a:gdLst>
                <a:gd name="T0" fmla="*/ 65 w 143"/>
                <a:gd name="T1" fmla="*/ 38 h 184"/>
                <a:gd name="T2" fmla="*/ 54 w 143"/>
                <a:gd name="T3" fmla="*/ 54 h 184"/>
                <a:gd name="T4" fmla="*/ 50 w 143"/>
                <a:gd name="T5" fmla="*/ 92 h 184"/>
                <a:gd name="T6" fmla="*/ 54 w 143"/>
                <a:gd name="T7" fmla="*/ 130 h 184"/>
                <a:gd name="T8" fmla="*/ 65 w 143"/>
                <a:gd name="T9" fmla="*/ 146 h 184"/>
                <a:gd name="T10" fmla="*/ 65 w 143"/>
                <a:gd name="T11" fmla="*/ 184 h 184"/>
                <a:gd name="T12" fmla="*/ 38 w 143"/>
                <a:gd name="T13" fmla="*/ 175 h 184"/>
                <a:gd name="T14" fmla="*/ 18 w 143"/>
                <a:gd name="T15" fmla="*/ 155 h 184"/>
                <a:gd name="T16" fmla="*/ 5 w 143"/>
                <a:gd name="T17" fmla="*/ 127 h 184"/>
                <a:gd name="T18" fmla="*/ 0 w 143"/>
                <a:gd name="T19" fmla="*/ 92 h 184"/>
                <a:gd name="T20" fmla="*/ 5 w 143"/>
                <a:gd name="T21" fmla="*/ 56 h 184"/>
                <a:gd name="T22" fmla="*/ 18 w 143"/>
                <a:gd name="T23" fmla="*/ 28 h 184"/>
                <a:gd name="T24" fmla="*/ 38 w 143"/>
                <a:gd name="T25" fmla="*/ 8 h 184"/>
                <a:gd name="T26" fmla="*/ 65 w 143"/>
                <a:gd name="T27" fmla="*/ 0 h 184"/>
                <a:gd name="T28" fmla="*/ 65 w 143"/>
                <a:gd name="T29" fmla="*/ 38 h 184"/>
                <a:gd name="T30" fmla="*/ 78 w 143"/>
                <a:gd name="T31" fmla="*/ 146 h 184"/>
                <a:gd name="T32" fmla="*/ 89 w 143"/>
                <a:gd name="T33" fmla="*/ 130 h 184"/>
                <a:gd name="T34" fmla="*/ 93 w 143"/>
                <a:gd name="T35" fmla="*/ 92 h 184"/>
                <a:gd name="T36" fmla="*/ 90 w 143"/>
                <a:gd name="T37" fmla="*/ 54 h 184"/>
                <a:gd name="T38" fmla="*/ 78 w 143"/>
                <a:gd name="T39" fmla="*/ 38 h 184"/>
                <a:gd name="T40" fmla="*/ 78 w 143"/>
                <a:gd name="T41" fmla="*/ 0 h 184"/>
                <a:gd name="T42" fmla="*/ 105 w 143"/>
                <a:gd name="T43" fmla="*/ 8 h 184"/>
                <a:gd name="T44" fmla="*/ 125 w 143"/>
                <a:gd name="T45" fmla="*/ 28 h 184"/>
                <a:gd name="T46" fmla="*/ 138 w 143"/>
                <a:gd name="T47" fmla="*/ 56 h 184"/>
                <a:gd name="T48" fmla="*/ 143 w 143"/>
                <a:gd name="T49" fmla="*/ 92 h 184"/>
                <a:gd name="T50" fmla="*/ 138 w 143"/>
                <a:gd name="T51" fmla="*/ 127 h 184"/>
                <a:gd name="T52" fmla="*/ 125 w 143"/>
                <a:gd name="T53" fmla="*/ 155 h 184"/>
                <a:gd name="T54" fmla="*/ 105 w 143"/>
                <a:gd name="T55" fmla="*/ 175 h 184"/>
                <a:gd name="T56" fmla="*/ 78 w 143"/>
                <a:gd name="T57" fmla="*/ 184 h 184"/>
                <a:gd name="T58" fmla="*/ 78 w 143"/>
                <a:gd name="T59" fmla="*/ 14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3" h="184">
                  <a:moveTo>
                    <a:pt x="65" y="38"/>
                  </a:moveTo>
                  <a:cubicBezTo>
                    <a:pt x="60" y="40"/>
                    <a:pt x="56" y="45"/>
                    <a:pt x="54" y="54"/>
                  </a:cubicBezTo>
                  <a:cubicBezTo>
                    <a:pt x="51" y="62"/>
                    <a:pt x="50" y="75"/>
                    <a:pt x="50" y="92"/>
                  </a:cubicBezTo>
                  <a:cubicBezTo>
                    <a:pt x="50" y="108"/>
                    <a:pt x="51" y="121"/>
                    <a:pt x="54" y="130"/>
                  </a:cubicBezTo>
                  <a:cubicBezTo>
                    <a:pt x="56" y="138"/>
                    <a:pt x="60" y="144"/>
                    <a:pt x="65" y="146"/>
                  </a:cubicBezTo>
                  <a:cubicBezTo>
                    <a:pt x="65" y="184"/>
                    <a:pt x="65" y="184"/>
                    <a:pt x="65" y="184"/>
                  </a:cubicBezTo>
                  <a:cubicBezTo>
                    <a:pt x="55" y="183"/>
                    <a:pt x="46" y="180"/>
                    <a:pt x="38" y="175"/>
                  </a:cubicBezTo>
                  <a:cubicBezTo>
                    <a:pt x="30" y="170"/>
                    <a:pt x="23" y="164"/>
                    <a:pt x="18" y="155"/>
                  </a:cubicBezTo>
                  <a:cubicBezTo>
                    <a:pt x="12" y="147"/>
                    <a:pt x="8" y="138"/>
                    <a:pt x="5" y="127"/>
                  </a:cubicBezTo>
                  <a:cubicBezTo>
                    <a:pt x="2" y="116"/>
                    <a:pt x="0" y="105"/>
                    <a:pt x="0" y="92"/>
                  </a:cubicBezTo>
                  <a:cubicBezTo>
                    <a:pt x="0" y="79"/>
                    <a:pt x="2" y="67"/>
                    <a:pt x="5" y="56"/>
                  </a:cubicBezTo>
                  <a:cubicBezTo>
                    <a:pt x="8" y="45"/>
                    <a:pt x="12" y="36"/>
                    <a:pt x="18" y="28"/>
                  </a:cubicBezTo>
                  <a:cubicBezTo>
                    <a:pt x="23" y="20"/>
                    <a:pt x="30" y="13"/>
                    <a:pt x="38" y="8"/>
                  </a:cubicBezTo>
                  <a:cubicBezTo>
                    <a:pt x="46" y="3"/>
                    <a:pt x="55" y="0"/>
                    <a:pt x="65" y="0"/>
                  </a:cubicBezTo>
                  <a:lnTo>
                    <a:pt x="65" y="38"/>
                  </a:lnTo>
                  <a:close/>
                  <a:moveTo>
                    <a:pt x="78" y="146"/>
                  </a:moveTo>
                  <a:cubicBezTo>
                    <a:pt x="83" y="144"/>
                    <a:pt x="87" y="138"/>
                    <a:pt x="89" y="130"/>
                  </a:cubicBezTo>
                  <a:cubicBezTo>
                    <a:pt x="92" y="121"/>
                    <a:pt x="93" y="109"/>
                    <a:pt x="93" y="92"/>
                  </a:cubicBezTo>
                  <a:cubicBezTo>
                    <a:pt x="93" y="75"/>
                    <a:pt x="92" y="62"/>
                    <a:pt x="90" y="54"/>
                  </a:cubicBezTo>
                  <a:cubicBezTo>
                    <a:pt x="87" y="45"/>
                    <a:pt x="83" y="40"/>
                    <a:pt x="78" y="38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8" y="1"/>
                    <a:pt x="97" y="4"/>
                    <a:pt x="105" y="8"/>
                  </a:cubicBezTo>
                  <a:cubicBezTo>
                    <a:pt x="113" y="13"/>
                    <a:pt x="120" y="20"/>
                    <a:pt x="125" y="28"/>
                  </a:cubicBezTo>
                  <a:cubicBezTo>
                    <a:pt x="131" y="36"/>
                    <a:pt x="135" y="45"/>
                    <a:pt x="138" y="56"/>
                  </a:cubicBezTo>
                  <a:cubicBezTo>
                    <a:pt x="141" y="67"/>
                    <a:pt x="143" y="79"/>
                    <a:pt x="143" y="92"/>
                  </a:cubicBezTo>
                  <a:cubicBezTo>
                    <a:pt x="143" y="105"/>
                    <a:pt x="141" y="116"/>
                    <a:pt x="138" y="127"/>
                  </a:cubicBezTo>
                  <a:cubicBezTo>
                    <a:pt x="135" y="138"/>
                    <a:pt x="131" y="147"/>
                    <a:pt x="125" y="155"/>
                  </a:cubicBezTo>
                  <a:cubicBezTo>
                    <a:pt x="120" y="163"/>
                    <a:pt x="113" y="170"/>
                    <a:pt x="105" y="175"/>
                  </a:cubicBezTo>
                  <a:cubicBezTo>
                    <a:pt x="97" y="180"/>
                    <a:pt x="88" y="183"/>
                    <a:pt x="78" y="184"/>
                  </a:cubicBezTo>
                  <a:lnTo>
                    <a:pt x="78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/>
            <p:cNvSpPr>
              <a:spLocks noEditPoints="1"/>
            </p:cNvSpPr>
            <p:nvPr/>
          </p:nvSpPr>
          <p:spPr bwMode="auto">
            <a:xfrm>
              <a:off x="5313363" y="3789363"/>
              <a:ext cx="273050" cy="307975"/>
            </a:xfrm>
            <a:custGeom>
              <a:avLst/>
              <a:gdLst>
                <a:gd name="T0" fmla="*/ 62 w 160"/>
                <a:gd name="T1" fmla="*/ 145 h 180"/>
                <a:gd name="T2" fmla="*/ 65 w 160"/>
                <a:gd name="T3" fmla="*/ 145 h 180"/>
                <a:gd name="T4" fmla="*/ 72 w 160"/>
                <a:gd name="T5" fmla="*/ 148 h 180"/>
                <a:gd name="T6" fmla="*/ 75 w 160"/>
                <a:gd name="T7" fmla="*/ 155 h 180"/>
                <a:gd name="T8" fmla="*/ 75 w 160"/>
                <a:gd name="T9" fmla="*/ 169 h 180"/>
                <a:gd name="T10" fmla="*/ 72 w 160"/>
                <a:gd name="T11" fmla="*/ 177 h 180"/>
                <a:gd name="T12" fmla="*/ 65 w 160"/>
                <a:gd name="T13" fmla="*/ 180 h 180"/>
                <a:gd name="T14" fmla="*/ 10 w 160"/>
                <a:gd name="T15" fmla="*/ 180 h 180"/>
                <a:gd name="T16" fmla="*/ 3 w 160"/>
                <a:gd name="T17" fmla="*/ 177 h 180"/>
                <a:gd name="T18" fmla="*/ 0 w 160"/>
                <a:gd name="T19" fmla="*/ 169 h 180"/>
                <a:gd name="T20" fmla="*/ 0 w 160"/>
                <a:gd name="T21" fmla="*/ 155 h 180"/>
                <a:gd name="T22" fmla="*/ 3 w 160"/>
                <a:gd name="T23" fmla="*/ 148 h 180"/>
                <a:gd name="T24" fmla="*/ 10 w 160"/>
                <a:gd name="T25" fmla="*/ 145 h 180"/>
                <a:gd name="T26" fmla="*/ 14 w 160"/>
                <a:gd name="T27" fmla="*/ 145 h 180"/>
                <a:gd name="T28" fmla="*/ 14 w 160"/>
                <a:gd name="T29" fmla="*/ 41 h 180"/>
                <a:gd name="T30" fmla="*/ 10 w 160"/>
                <a:gd name="T31" fmla="*/ 41 h 180"/>
                <a:gd name="T32" fmla="*/ 3 w 160"/>
                <a:gd name="T33" fmla="*/ 38 h 180"/>
                <a:gd name="T34" fmla="*/ 0 w 160"/>
                <a:gd name="T35" fmla="*/ 30 h 180"/>
                <a:gd name="T36" fmla="*/ 0 w 160"/>
                <a:gd name="T37" fmla="*/ 16 h 180"/>
                <a:gd name="T38" fmla="*/ 3 w 160"/>
                <a:gd name="T39" fmla="*/ 9 h 180"/>
                <a:gd name="T40" fmla="*/ 10 w 160"/>
                <a:gd name="T41" fmla="*/ 6 h 180"/>
                <a:gd name="T42" fmla="*/ 62 w 160"/>
                <a:gd name="T43" fmla="*/ 6 h 180"/>
                <a:gd name="T44" fmla="*/ 62 w 160"/>
                <a:gd name="T45" fmla="*/ 145 h 180"/>
                <a:gd name="T46" fmla="*/ 99 w 160"/>
                <a:gd name="T47" fmla="*/ 72 h 180"/>
                <a:gd name="T48" fmla="*/ 98 w 160"/>
                <a:gd name="T49" fmla="*/ 61 h 180"/>
                <a:gd name="T50" fmla="*/ 97 w 160"/>
                <a:gd name="T51" fmla="*/ 51 h 180"/>
                <a:gd name="T52" fmla="*/ 92 w 160"/>
                <a:gd name="T53" fmla="*/ 43 h 180"/>
                <a:gd name="T54" fmla="*/ 82 w 160"/>
                <a:gd name="T55" fmla="*/ 40 h 180"/>
                <a:gd name="T56" fmla="*/ 74 w 160"/>
                <a:gd name="T57" fmla="*/ 41 h 180"/>
                <a:gd name="T58" fmla="*/ 74 w 160"/>
                <a:gd name="T59" fmla="*/ 11 h 180"/>
                <a:gd name="T60" fmla="*/ 87 w 160"/>
                <a:gd name="T61" fmla="*/ 3 h 180"/>
                <a:gd name="T62" fmla="*/ 104 w 160"/>
                <a:gd name="T63" fmla="*/ 0 h 180"/>
                <a:gd name="T64" fmla="*/ 119 w 160"/>
                <a:gd name="T65" fmla="*/ 2 h 180"/>
                <a:gd name="T66" fmla="*/ 133 w 160"/>
                <a:gd name="T67" fmla="*/ 10 h 180"/>
                <a:gd name="T68" fmla="*/ 143 w 160"/>
                <a:gd name="T69" fmla="*/ 24 h 180"/>
                <a:gd name="T70" fmla="*/ 146 w 160"/>
                <a:gd name="T71" fmla="*/ 48 h 180"/>
                <a:gd name="T72" fmla="*/ 146 w 160"/>
                <a:gd name="T73" fmla="*/ 145 h 180"/>
                <a:gd name="T74" fmla="*/ 149 w 160"/>
                <a:gd name="T75" fmla="*/ 145 h 180"/>
                <a:gd name="T76" fmla="*/ 157 w 160"/>
                <a:gd name="T77" fmla="*/ 148 h 180"/>
                <a:gd name="T78" fmla="*/ 160 w 160"/>
                <a:gd name="T79" fmla="*/ 155 h 180"/>
                <a:gd name="T80" fmla="*/ 160 w 160"/>
                <a:gd name="T81" fmla="*/ 169 h 180"/>
                <a:gd name="T82" fmla="*/ 157 w 160"/>
                <a:gd name="T83" fmla="*/ 177 h 180"/>
                <a:gd name="T84" fmla="*/ 149 w 160"/>
                <a:gd name="T85" fmla="*/ 180 h 180"/>
                <a:gd name="T86" fmla="*/ 96 w 160"/>
                <a:gd name="T87" fmla="*/ 180 h 180"/>
                <a:gd name="T88" fmla="*/ 89 w 160"/>
                <a:gd name="T89" fmla="*/ 177 h 180"/>
                <a:gd name="T90" fmla="*/ 86 w 160"/>
                <a:gd name="T91" fmla="*/ 169 h 180"/>
                <a:gd name="T92" fmla="*/ 86 w 160"/>
                <a:gd name="T93" fmla="*/ 155 h 180"/>
                <a:gd name="T94" fmla="*/ 89 w 160"/>
                <a:gd name="T95" fmla="*/ 148 h 180"/>
                <a:gd name="T96" fmla="*/ 96 w 160"/>
                <a:gd name="T97" fmla="*/ 145 h 180"/>
                <a:gd name="T98" fmla="*/ 99 w 160"/>
                <a:gd name="T99" fmla="*/ 145 h 180"/>
                <a:gd name="T100" fmla="*/ 99 w 160"/>
                <a:gd name="T101" fmla="*/ 7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0" h="180">
                  <a:moveTo>
                    <a:pt x="62" y="145"/>
                  </a:moveTo>
                  <a:cubicBezTo>
                    <a:pt x="65" y="145"/>
                    <a:pt x="65" y="145"/>
                    <a:pt x="65" y="145"/>
                  </a:cubicBezTo>
                  <a:cubicBezTo>
                    <a:pt x="68" y="145"/>
                    <a:pt x="70" y="146"/>
                    <a:pt x="72" y="148"/>
                  </a:cubicBezTo>
                  <a:cubicBezTo>
                    <a:pt x="74" y="150"/>
                    <a:pt x="75" y="152"/>
                    <a:pt x="75" y="155"/>
                  </a:cubicBezTo>
                  <a:cubicBezTo>
                    <a:pt x="75" y="169"/>
                    <a:pt x="75" y="169"/>
                    <a:pt x="75" y="169"/>
                  </a:cubicBezTo>
                  <a:cubicBezTo>
                    <a:pt x="75" y="172"/>
                    <a:pt x="74" y="175"/>
                    <a:pt x="72" y="177"/>
                  </a:cubicBezTo>
                  <a:cubicBezTo>
                    <a:pt x="70" y="179"/>
                    <a:pt x="68" y="180"/>
                    <a:pt x="65" y="180"/>
                  </a:cubicBezTo>
                  <a:cubicBezTo>
                    <a:pt x="10" y="180"/>
                    <a:pt x="10" y="180"/>
                    <a:pt x="10" y="180"/>
                  </a:cubicBezTo>
                  <a:cubicBezTo>
                    <a:pt x="7" y="180"/>
                    <a:pt x="5" y="179"/>
                    <a:pt x="3" y="177"/>
                  </a:cubicBezTo>
                  <a:cubicBezTo>
                    <a:pt x="1" y="175"/>
                    <a:pt x="0" y="172"/>
                    <a:pt x="0" y="169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152"/>
                    <a:pt x="1" y="150"/>
                    <a:pt x="3" y="148"/>
                  </a:cubicBezTo>
                  <a:cubicBezTo>
                    <a:pt x="5" y="146"/>
                    <a:pt x="7" y="145"/>
                    <a:pt x="10" y="145"/>
                  </a:cubicBezTo>
                  <a:cubicBezTo>
                    <a:pt x="14" y="145"/>
                    <a:pt x="14" y="145"/>
                    <a:pt x="14" y="145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7" y="41"/>
                    <a:pt x="5" y="40"/>
                    <a:pt x="3" y="38"/>
                  </a:cubicBezTo>
                  <a:cubicBezTo>
                    <a:pt x="1" y="36"/>
                    <a:pt x="0" y="33"/>
                    <a:pt x="0" y="3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3"/>
                    <a:pt x="1" y="11"/>
                    <a:pt x="3" y="9"/>
                  </a:cubicBezTo>
                  <a:cubicBezTo>
                    <a:pt x="5" y="7"/>
                    <a:pt x="7" y="6"/>
                    <a:pt x="10" y="6"/>
                  </a:cubicBezTo>
                  <a:cubicBezTo>
                    <a:pt x="62" y="6"/>
                    <a:pt x="62" y="6"/>
                    <a:pt x="62" y="6"/>
                  </a:cubicBezTo>
                  <a:lnTo>
                    <a:pt x="62" y="145"/>
                  </a:lnTo>
                  <a:close/>
                  <a:moveTo>
                    <a:pt x="99" y="72"/>
                  </a:moveTo>
                  <a:cubicBezTo>
                    <a:pt x="99" y="69"/>
                    <a:pt x="99" y="65"/>
                    <a:pt x="98" y="61"/>
                  </a:cubicBezTo>
                  <a:cubicBezTo>
                    <a:pt x="98" y="57"/>
                    <a:pt x="98" y="54"/>
                    <a:pt x="97" y="51"/>
                  </a:cubicBezTo>
                  <a:cubicBezTo>
                    <a:pt x="96" y="48"/>
                    <a:pt x="94" y="45"/>
                    <a:pt x="92" y="43"/>
                  </a:cubicBezTo>
                  <a:cubicBezTo>
                    <a:pt x="89" y="41"/>
                    <a:pt x="86" y="40"/>
                    <a:pt x="82" y="40"/>
                  </a:cubicBezTo>
                  <a:cubicBezTo>
                    <a:pt x="79" y="40"/>
                    <a:pt x="77" y="40"/>
                    <a:pt x="74" y="41"/>
                  </a:cubicBezTo>
                  <a:cubicBezTo>
                    <a:pt x="74" y="11"/>
                    <a:pt x="74" y="11"/>
                    <a:pt x="74" y="11"/>
                  </a:cubicBezTo>
                  <a:cubicBezTo>
                    <a:pt x="78" y="8"/>
                    <a:pt x="83" y="5"/>
                    <a:pt x="87" y="3"/>
                  </a:cubicBezTo>
                  <a:cubicBezTo>
                    <a:pt x="92" y="1"/>
                    <a:pt x="98" y="0"/>
                    <a:pt x="104" y="0"/>
                  </a:cubicBezTo>
                  <a:cubicBezTo>
                    <a:pt x="109" y="0"/>
                    <a:pt x="114" y="1"/>
                    <a:pt x="119" y="2"/>
                  </a:cubicBezTo>
                  <a:cubicBezTo>
                    <a:pt x="124" y="4"/>
                    <a:pt x="128" y="6"/>
                    <a:pt x="133" y="10"/>
                  </a:cubicBezTo>
                  <a:cubicBezTo>
                    <a:pt x="137" y="13"/>
                    <a:pt x="140" y="18"/>
                    <a:pt x="143" y="24"/>
                  </a:cubicBezTo>
                  <a:cubicBezTo>
                    <a:pt x="145" y="30"/>
                    <a:pt x="146" y="38"/>
                    <a:pt x="146" y="48"/>
                  </a:cubicBezTo>
                  <a:cubicBezTo>
                    <a:pt x="146" y="145"/>
                    <a:pt x="146" y="145"/>
                    <a:pt x="146" y="145"/>
                  </a:cubicBezTo>
                  <a:cubicBezTo>
                    <a:pt x="149" y="145"/>
                    <a:pt x="149" y="145"/>
                    <a:pt x="149" y="145"/>
                  </a:cubicBezTo>
                  <a:cubicBezTo>
                    <a:pt x="152" y="145"/>
                    <a:pt x="155" y="146"/>
                    <a:pt x="157" y="148"/>
                  </a:cubicBezTo>
                  <a:cubicBezTo>
                    <a:pt x="159" y="150"/>
                    <a:pt x="160" y="152"/>
                    <a:pt x="160" y="155"/>
                  </a:cubicBezTo>
                  <a:cubicBezTo>
                    <a:pt x="160" y="169"/>
                    <a:pt x="160" y="169"/>
                    <a:pt x="160" y="169"/>
                  </a:cubicBezTo>
                  <a:cubicBezTo>
                    <a:pt x="160" y="172"/>
                    <a:pt x="159" y="175"/>
                    <a:pt x="157" y="177"/>
                  </a:cubicBezTo>
                  <a:cubicBezTo>
                    <a:pt x="155" y="179"/>
                    <a:pt x="152" y="180"/>
                    <a:pt x="149" y="180"/>
                  </a:cubicBezTo>
                  <a:cubicBezTo>
                    <a:pt x="96" y="180"/>
                    <a:pt x="96" y="180"/>
                    <a:pt x="96" y="180"/>
                  </a:cubicBezTo>
                  <a:cubicBezTo>
                    <a:pt x="94" y="180"/>
                    <a:pt x="91" y="179"/>
                    <a:pt x="89" y="177"/>
                  </a:cubicBezTo>
                  <a:cubicBezTo>
                    <a:pt x="87" y="175"/>
                    <a:pt x="86" y="172"/>
                    <a:pt x="86" y="169"/>
                  </a:cubicBezTo>
                  <a:cubicBezTo>
                    <a:pt x="86" y="155"/>
                    <a:pt x="86" y="155"/>
                    <a:pt x="86" y="155"/>
                  </a:cubicBezTo>
                  <a:cubicBezTo>
                    <a:pt x="86" y="152"/>
                    <a:pt x="87" y="150"/>
                    <a:pt x="89" y="148"/>
                  </a:cubicBezTo>
                  <a:cubicBezTo>
                    <a:pt x="91" y="146"/>
                    <a:pt x="93" y="145"/>
                    <a:pt x="96" y="145"/>
                  </a:cubicBezTo>
                  <a:cubicBezTo>
                    <a:pt x="99" y="145"/>
                    <a:pt x="99" y="145"/>
                    <a:pt x="99" y="145"/>
                  </a:cubicBezTo>
                  <a:lnTo>
                    <a:pt x="99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8"/>
            <p:cNvSpPr>
              <a:spLocks noEditPoints="1"/>
            </p:cNvSpPr>
            <p:nvPr/>
          </p:nvSpPr>
          <p:spPr bwMode="auto">
            <a:xfrm>
              <a:off x="5605463" y="3790950"/>
              <a:ext cx="242888" cy="315913"/>
            </a:xfrm>
            <a:custGeom>
              <a:avLst/>
              <a:gdLst>
                <a:gd name="T0" fmla="*/ 65 w 142"/>
                <a:gd name="T1" fmla="*/ 38 h 184"/>
                <a:gd name="T2" fmla="*/ 53 w 142"/>
                <a:gd name="T3" fmla="*/ 54 h 184"/>
                <a:gd name="T4" fmla="*/ 49 w 142"/>
                <a:gd name="T5" fmla="*/ 92 h 184"/>
                <a:gd name="T6" fmla="*/ 53 w 142"/>
                <a:gd name="T7" fmla="*/ 130 h 184"/>
                <a:gd name="T8" fmla="*/ 65 w 142"/>
                <a:gd name="T9" fmla="*/ 146 h 184"/>
                <a:gd name="T10" fmla="*/ 65 w 142"/>
                <a:gd name="T11" fmla="*/ 184 h 184"/>
                <a:gd name="T12" fmla="*/ 38 w 142"/>
                <a:gd name="T13" fmla="*/ 175 h 184"/>
                <a:gd name="T14" fmla="*/ 18 w 142"/>
                <a:gd name="T15" fmla="*/ 155 h 184"/>
                <a:gd name="T16" fmla="*/ 5 w 142"/>
                <a:gd name="T17" fmla="*/ 127 h 184"/>
                <a:gd name="T18" fmla="*/ 0 w 142"/>
                <a:gd name="T19" fmla="*/ 92 h 184"/>
                <a:gd name="T20" fmla="*/ 5 w 142"/>
                <a:gd name="T21" fmla="*/ 56 h 184"/>
                <a:gd name="T22" fmla="*/ 17 w 142"/>
                <a:gd name="T23" fmla="*/ 28 h 184"/>
                <a:gd name="T24" fmla="*/ 38 w 142"/>
                <a:gd name="T25" fmla="*/ 8 h 184"/>
                <a:gd name="T26" fmla="*/ 65 w 142"/>
                <a:gd name="T27" fmla="*/ 0 h 184"/>
                <a:gd name="T28" fmla="*/ 65 w 142"/>
                <a:gd name="T29" fmla="*/ 38 h 184"/>
                <a:gd name="T30" fmla="*/ 77 w 142"/>
                <a:gd name="T31" fmla="*/ 146 h 184"/>
                <a:gd name="T32" fmla="*/ 89 w 142"/>
                <a:gd name="T33" fmla="*/ 130 h 184"/>
                <a:gd name="T34" fmla="*/ 93 w 142"/>
                <a:gd name="T35" fmla="*/ 92 h 184"/>
                <a:gd name="T36" fmla="*/ 89 w 142"/>
                <a:gd name="T37" fmla="*/ 54 h 184"/>
                <a:gd name="T38" fmla="*/ 77 w 142"/>
                <a:gd name="T39" fmla="*/ 38 h 184"/>
                <a:gd name="T40" fmla="*/ 77 w 142"/>
                <a:gd name="T41" fmla="*/ 0 h 184"/>
                <a:gd name="T42" fmla="*/ 105 w 142"/>
                <a:gd name="T43" fmla="*/ 8 h 184"/>
                <a:gd name="T44" fmla="*/ 125 w 142"/>
                <a:gd name="T45" fmla="*/ 28 h 184"/>
                <a:gd name="T46" fmla="*/ 138 w 142"/>
                <a:gd name="T47" fmla="*/ 56 h 184"/>
                <a:gd name="T48" fmla="*/ 142 w 142"/>
                <a:gd name="T49" fmla="*/ 92 h 184"/>
                <a:gd name="T50" fmla="*/ 138 w 142"/>
                <a:gd name="T51" fmla="*/ 127 h 184"/>
                <a:gd name="T52" fmla="*/ 125 w 142"/>
                <a:gd name="T53" fmla="*/ 155 h 184"/>
                <a:gd name="T54" fmla="*/ 104 w 142"/>
                <a:gd name="T55" fmla="*/ 175 h 184"/>
                <a:gd name="T56" fmla="*/ 77 w 142"/>
                <a:gd name="T57" fmla="*/ 184 h 184"/>
                <a:gd name="T58" fmla="*/ 77 w 142"/>
                <a:gd name="T59" fmla="*/ 14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2" h="184">
                  <a:moveTo>
                    <a:pt x="65" y="38"/>
                  </a:moveTo>
                  <a:cubicBezTo>
                    <a:pt x="60" y="40"/>
                    <a:pt x="56" y="45"/>
                    <a:pt x="53" y="54"/>
                  </a:cubicBezTo>
                  <a:cubicBezTo>
                    <a:pt x="51" y="62"/>
                    <a:pt x="49" y="75"/>
                    <a:pt x="49" y="92"/>
                  </a:cubicBezTo>
                  <a:cubicBezTo>
                    <a:pt x="49" y="108"/>
                    <a:pt x="51" y="121"/>
                    <a:pt x="53" y="130"/>
                  </a:cubicBezTo>
                  <a:cubicBezTo>
                    <a:pt x="56" y="138"/>
                    <a:pt x="60" y="144"/>
                    <a:pt x="65" y="146"/>
                  </a:cubicBezTo>
                  <a:cubicBezTo>
                    <a:pt x="65" y="184"/>
                    <a:pt x="65" y="184"/>
                    <a:pt x="65" y="184"/>
                  </a:cubicBezTo>
                  <a:cubicBezTo>
                    <a:pt x="55" y="183"/>
                    <a:pt x="46" y="180"/>
                    <a:pt x="38" y="175"/>
                  </a:cubicBezTo>
                  <a:cubicBezTo>
                    <a:pt x="30" y="170"/>
                    <a:pt x="23" y="164"/>
                    <a:pt x="18" y="155"/>
                  </a:cubicBezTo>
                  <a:cubicBezTo>
                    <a:pt x="12" y="147"/>
                    <a:pt x="8" y="138"/>
                    <a:pt x="5" y="127"/>
                  </a:cubicBezTo>
                  <a:cubicBezTo>
                    <a:pt x="2" y="116"/>
                    <a:pt x="0" y="105"/>
                    <a:pt x="0" y="92"/>
                  </a:cubicBezTo>
                  <a:cubicBezTo>
                    <a:pt x="0" y="79"/>
                    <a:pt x="2" y="67"/>
                    <a:pt x="5" y="56"/>
                  </a:cubicBezTo>
                  <a:cubicBezTo>
                    <a:pt x="8" y="45"/>
                    <a:pt x="12" y="36"/>
                    <a:pt x="17" y="28"/>
                  </a:cubicBezTo>
                  <a:cubicBezTo>
                    <a:pt x="23" y="20"/>
                    <a:pt x="30" y="13"/>
                    <a:pt x="38" y="8"/>
                  </a:cubicBezTo>
                  <a:cubicBezTo>
                    <a:pt x="46" y="3"/>
                    <a:pt x="55" y="0"/>
                    <a:pt x="65" y="0"/>
                  </a:cubicBezTo>
                  <a:lnTo>
                    <a:pt x="65" y="38"/>
                  </a:lnTo>
                  <a:close/>
                  <a:moveTo>
                    <a:pt x="77" y="146"/>
                  </a:moveTo>
                  <a:cubicBezTo>
                    <a:pt x="82" y="144"/>
                    <a:pt x="86" y="138"/>
                    <a:pt x="89" y="130"/>
                  </a:cubicBezTo>
                  <a:cubicBezTo>
                    <a:pt x="92" y="121"/>
                    <a:pt x="93" y="109"/>
                    <a:pt x="93" y="92"/>
                  </a:cubicBezTo>
                  <a:cubicBezTo>
                    <a:pt x="93" y="75"/>
                    <a:pt x="92" y="62"/>
                    <a:pt x="89" y="54"/>
                  </a:cubicBezTo>
                  <a:cubicBezTo>
                    <a:pt x="87" y="45"/>
                    <a:pt x="83" y="40"/>
                    <a:pt x="77" y="38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87" y="1"/>
                    <a:pt x="97" y="4"/>
                    <a:pt x="105" y="8"/>
                  </a:cubicBezTo>
                  <a:cubicBezTo>
                    <a:pt x="113" y="13"/>
                    <a:pt x="120" y="20"/>
                    <a:pt x="125" y="28"/>
                  </a:cubicBezTo>
                  <a:cubicBezTo>
                    <a:pt x="131" y="36"/>
                    <a:pt x="135" y="45"/>
                    <a:pt x="138" y="56"/>
                  </a:cubicBezTo>
                  <a:cubicBezTo>
                    <a:pt x="141" y="67"/>
                    <a:pt x="142" y="79"/>
                    <a:pt x="142" y="92"/>
                  </a:cubicBezTo>
                  <a:cubicBezTo>
                    <a:pt x="142" y="105"/>
                    <a:pt x="141" y="116"/>
                    <a:pt x="138" y="127"/>
                  </a:cubicBezTo>
                  <a:cubicBezTo>
                    <a:pt x="135" y="138"/>
                    <a:pt x="131" y="147"/>
                    <a:pt x="125" y="155"/>
                  </a:cubicBezTo>
                  <a:cubicBezTo>
                    <a:pt x="119" y="163"/>
                    <a:pt x="112" y="170"/>
                    <a:pt x="104" y="175"/>
                  </a:cubicBezTo>
                  <a:cubicBezTo>
                    <a:pt x="96" y="180"/>
                    <a:pt x="87" y="183"/>
                    <a:pt x="77" y="184"/>
                  </a:cubicBezTo>
                  <a:lnTo>
                    <a:pt x="77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5861051" y="3798888"/>
              <a:ext cx="269875" cy="307975"/>
            </a:xfrm>
            <a:custGeom>
              <a:avLst/>
              <a:gdLst>
                <a:gd name="T0" fmla="*/ 14 w 158"/>
                <a:gd name="T1" fmla="*/ 35 h 179"/>
                <a:gd name="T2" fmla="*/ 7 w 158"/>
                <a:gd name="T3" fmla="*/ 35 h 179"/>
                <a:gd name="T4" fmla="*/ 2 w 158"/>
                <a:gd name="T5" fmla="*/ 33 h 179"/>
                <a:gd name="T6" fmla="*/ 0 w 158"/>
                <a:gd name="T7" fmla="*/ 27 h 179"/>
                <a:gd name="T8" fmla="*/ 0 w 158"/>
                <a:gd name="T9" fmla="*/ 7 h 179"/>
                <a:gd name="T10" fmla="*/ 2 w 158"/>
                <a:gd name="T11" fmla="*/ 2 h 179"/>
                <a:gd name="T12" fmla="*/ 7 w 158"/>
                <a:gd name="T13" fmla="*/ 0 h 179"/>
                <a:gd name="T14" fmla="*/ 62 w 158"/>
                <a:gd name="T15" fmla="*/ 0 h 179"/>
                <a:gd name="T16" fmla="*/ 62 w 158"/>
                <a:gd name="T17" fmla="*/ 113 h 179"/>
                <a:gd name="T18" fmla="*/ 65 w 158"/>
                <a:gd name="T19" fmla="*/ 130 h 179"/>
                <a:gd name="T20" fmla="*/ 78 w 158"/>
                <a:gd name="T21" fmla="*/ 137 h 179"/>
                <a:gd name="T22" fmla="*/ 83 w 158"/>
                <a:gd name="T23" fmla="*/ 136 h 179"/>
                <a:gd name="T24" fmla="*/ 83 w 158"/>
                <a:gd name="T25" fmla="*/ 168 h 179"/>
                <a:gd name="T26" fmla="*/ 70 w 158"/>
                <a:gd name="T27" fmla="*/ 176 h 179"/>
                <a:gd name="T28" fmla="*/ 55 w 158"/>
                <a:gd name="T29" fmla="*/ 179 h 179"/>
                <a:gd name="T30" fmla="*/ 31 w 158"/>
                <a:gd name="T31" fmla="*/ 173 h 179"/>
                <a:gd name="T32" fmla="*/ 19 w 158"/>
                <a:gd name="T33" fmla="*/ 157 h 179"/>
                <a:gd name="T34" fmla="*/ 15 w 158"/>
                <a:gd name="T35" fmla="*/ 137 h 179"/>
                <a:gd name="T36" fmla="*/ 14 w 158"/>
                <a:gd name="T37" fmla="*/ 121 h 179"/>
                <a:gd name="T38" fmla="*/ 14 w 158"/>
                <a:gd name="T39" fmla="*/ 35 h 179"/>
                <a:gd name="T40" fmla="*/ 90 w 158"/>
                <a:gd name="T41" fmla="*/ 35 h 179"/>
                <a:gd name="T42" fmla="*/ 84 w 158"/>
                <a:gd name="T43" fmla="*/ 33 h 179"/>
                <a:gd name="T44" fmla="*/ 82 w 158"/>
                <a:gd name="T45" fmla="*/ 27 h 179"/>
                <a:gd name="T46" fmla="*/ 82 w 158"/>
                <a:gd name="T47" fmla="*/ 7 h 179"/>
                <a:gd name="T48" fmla="*/ 84 w 158"/>
                <a:gd name="T49" fmla="*/ 2 h 179"/>
                <a:gd name="T50" fmla="*/ 90 w 158"/>
                <a:gd name="T51" fmla="*/ 0 h 179"/>
                <a:gd name="T52" fmla="*/ 145 w 158"/>
                <a:gd name="T53" fmla="*/ 0 h 179"/>
                <a:gd name="T54" fmla="*/ 145 w 158"/>
                <a:gd name="T55" fmla="*/ 139 h 179"/>
                <a:gd name="T56" fmla="*/ 151 w 158"/>
                <a:gd name="T57" fmla="*/ 139 h 179"/>
                <a:gd name="T58" fmla="*/ 156 w 158"/>
                <a:gd name="T59" fmla="*/ 141 h 179"/>
                <a:gd name="T60" fmla="*/ 158 w 158"/>
                <a:gd name="T61" fmla="*/ 146 h 179"/>
                <a:gd name="T62" fmla="*/ 158 w 158"/>
                <a:gd name="T63" fmla="*/ 166 h 179"/>
                <a:gd name="T64" fmla="*/ 156 w 158"/>
                <a:gd name="T65" fmla="*/ 172 h 179"/>
                <a:gd name="T66" fmla="*/ 151 w 158"/>
                <a:gd name="T67" fmla="*/ 174 h 179"/>
                <a:gd name="T68" fmla="*/ 106 w 158"/>
                <a:gd name="T69" fmla="*/ 174 h 179"/>
                <a:gd name="T70" fmla="*/ 99 w 158"/>
                <a:gd name="T71" fmla="*/ 171 h 179"/>
                <a:gd name="T72" fmla="*/ 96 w 158"/>
                <a:gd name="T73" fmla="*/ 163 h 179"/>
                <a:gd name="T74" fmla="*/ 96 w 158"/>
                <a:gd name="T75" fmla="*/ 35 h 179"/>
                <a:gd name="T76" fmla="*/ 90 w 158"/>
                <a:gd name="T77" fmla="*/ 3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58" h="179">
                  <a:moveTo>
                    <a:pt x="14" y="35"/>
                  </a:moveTo>
                  <a:cubicBezTo>
                    <a:pt x="7" y="35"/>
                    <a:pt x="7" y="35"/>
                    <a:pt x="7" y="35"/>
                  </a:cubicBezTo>
                  <a:cubicBezTo>
                    <a:pt x="5" y="35"/>
                    <a:pt x="3" y="34"/>
                    <a:pt x="2" y="33"/>
                  </a:cubicBezTo>
                  <a:cubicBezTo>
                    <a:pt x="0" y="31"/>
                    <a:pt x="0" y="29"/>
                    <a:pt x="0" y="2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5"/>
                    <a:pt x="0" y="3"/>
                    <a:pt x="2" y="2"/>
                  </a:cubicBezTo>
                  <a:cubicBezTo>
                    <a:pt x="3" y="0"/>
                    <a:pt x="5" y="0"/>
                    <a:pt x="7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2" y="120"/>
                    <a:pt x="63" y="126"/>
                    <a:pt x="65" y="130"/>
                  </a:cubicBezTo>
                  <a:cubicBezTo>
                    <a:pt x="67" y="135"/>
                    <a:pt x="72" y="137"/>
                    <a:pt x="78" y="137"/>
                  </a:cubicBezTo>
                  <a:cubicBezTo>
                    <a:pt x="80" y="137"/>
                    <a:pt x="82" y="137"/>
                    <a:pt x="83" y="136"/>
                  </a:cubicBezTo>
                  <a:cubicBezTo>
                    <a:pt x="83" y="168"/>
                    <a:pt x="83" y="168"/>
                    <a:pt x="83" y="168"/>
                  </a:cubicBezTo>
                  <a:cubicBezTo>
                    <a:pt x="80" y="172"/>
                    <a:pt x="75" y="175"/>
                    <a:pt x="70" y="176"/>
                  </a:cubicBezTo>
                  <a:cubicBezTo>
                    <a:pt x="65" y="178"/>
                    <a:pt x="60" y="179"/>
                    <a:pt x="55" y="179"/>
                  </a:cubicBezTo>
                  <a:cubicBezTo>
                    <a:pt x="44" y="179"/>
                    <a:pt x="37" y="177"/>
                    <a:pt x="31" y="173"/>
                  </a:cubicBezTo>
                  <a:cubicBezTo>
                    <a:pt x="26" y="168"/>
                    <a:pt x="22" y="163"/>
                    <a:pt x="19" y="157"/>
                  </a:cubicBezTo>
                  <a:cubicBezTo>
                    <a:pt x="16" y="150"/>
                    <a:pt x="15" y="144"/>
                    <a:pt x="15" y="137"/>
                  </a:cubicBezTo>
                  <a:cubicBezTo>
                    <a:pt x="14" y="131"/>
                    <a:pt x="14" y="125"/>
                    <a:pt x="14" y="121"/>
                  </a:cubicBezTo>
                  <a:lnTo>
                    <a:pt x="14" y="35"/>
                  </a:lnTo>
                  <a:close/>
                  <a:moveTo>
                    <a:pt x="90" y="35"/>
                  </a:moveTo>
                  <a:cubicBezTo>
                    <a:pt x="88" y="35"/>
                    <a:pt x="86" y="34"/>
                    <a:pt x="84" y="33"/>
                  </a:cubicBezTo>
                  <a:cubicBezTo>
                    <a:pt x="83" y="31"/>
                    <a:pt x="82" y="29"/>
                    <a:pt x="82" y="27"/>
                  </a:cubicBezTo>
                  <a:cubicBezTo>
                    <a:pt x="82" y="7"/>
                    <a:pt x="82" y="7"/>
                    <a:pt x="82" y="7"/>
                  </a:cubicBezTo>
                  <a:cubicBezTo>
                    <a:pt x="82" y="5"/>
                    <a:pt x="83" y="3"/>
                    <a:pt x="84" y="2"/>
                  </a:cubicBezTo>
                  <a:cubicBezTo>
                    <a:pt x="86" y="0"/>
                    <a:pt x="88" y="0"/>
                    <a:pt x="90" y="0"/>
                  </a:cubicBezTo>
                  <a:cubicBezTo>
                    <a:pt x="145" y="0"/>
                    <a:pt x="145" y="0"/>
                    <a:pt x="145" y="0"/>
                  </a:cubicBezTo>
                  <a:cubicBezTo>
                    <a:pt x="145" y="139"/>
                    <a:pt x="145" y="139"/>
                    <a:pt x="145" y="139"/>
                  </a:cubicBezTo>
                  <a:cubicBezTo>
                    <a:pt x="151" y="139"/>
                    <a:pt x="151" y="139"/>
                    <a:pt x="151" y="139"/>
                  </a:cubicBezTo>
                  <a:cubicBezTo>
                    <a:pt x="153" y="139"/>
                    <a:pt x="154" y="139"/>
                    <a:pt x="156" y="141"/>
                  </a:cubicBezTo>
                  <a:cubicBezTo>
                    <a:pt x="157" y="142"/>
                    <a:pt x="158" y="144"/>
                    <a:pt x="158" y="146"/>
                  </a:cubicBezTo>
                  <a:cubicBezTo>
                    <a:pt x="158" y="166"/>
                    <a:pt x="158" y="166"/>
                    <a:pt x="158" y="166"/>
                  </a:cubicBezTo>
                  <a:cubicBezTo>
                    <a:pt x="158" y="168"/>
                    <a:pt x="157" y="170"/>
                    <a:pt x="156" y="172"/>
                  </a:cubicBezTo>
                  <a:cubicBezTo>
                    <a:pt x="154" y="173"/>
                    <a:pt x="153" y="174"/>
                    <a:pt x="151" y="174"/>
                  </a:cubicBezTo>
                  <a:cubicBezTo>
                    <a:pt x="106" y="174"/>
                    <a:pt x="106" y="174"/>
                    <a:pt x="106" y="174"/>
                  </a:cubicBezTo>
                  <a:cubicBezTo>
                    <a:pt x="103" y="174"/>
                    <a:pt x="101" y="173"/>
                    <a:pt x="99" y="171"/>
                  </a:cubicBezTo>
                  <a:cubicBezTo>
                    <a:pt x="97" y="169"/>
                    <a:pt x="96" y="166"/>
                    <a:pt x="96" y="163"/>
                  </a:cubicBezTo>
                  <a:cubicBezTo>
                    <a:pt x="96" y="35"/>
                    <a:pt x="96" y="35"/>
                    <a:pt x="96" y="35"/>
                  </a:cubicBezTo>
                  <a:lnTo>
                    <a:pt x="9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0"/>
            <p:cNvSpPr>
              <a:spLocks noEditPoints="1"/>
            </p:cNvSpPr>
            <p:nvPr/>
          </p:nvSpPr>
          <p:spPr bwMode="auto">
            <a:xfrm>
              <a:off x="6145213" y="3789363"/>
              <a:ext cx="182563" cy="307975"/>
            </a:xfrm>
            <a:custGeom>
              <a:avLst/>
              <a:gdLst>
                <a:gd name="T0" fmla="*/ 15 w 107"/>
                <a:gd name="T1" fmla="*/ 41 h 180"/>
                <a:gd name="T2" fmla="*/ 11 w 107"/>
                <a:gd name="T3" fmla="*/ 41 h 180"/>
                <a:gd name="T4" fmla="*/ 3 w 107"/>
                <a:gd name="T5" fmla="*/ 38 h 180"/>
                <a:gd name="T6" fmla="*/ 0 w 107"/>
                <a:gd name="T7" fmla="*/ 30 h 180"/>
                <a:gd name="T8" fmla="*/ 0 w 107"/>
                <a:gd name="T9" fmla="*/ 16 h 180"/>
                <a:gd name="T10" fmla="*/ 3 w 107"/>
                <a:gd name="T11" fmla="*/ 9 h 180"/>
                <a:gd name="T12" fmla="*/ 11 w 107"/>
                <a:gd name="T13" fmla="*/ 6 h 180"/>
                <a:gd name="T14" fmla="*/ 62 w 107"/>
                <a:gd name="T15" fmla="*/ 6 h 180"/>
                <a:gd name="T16" fmla="*/ 62 w 107"/>
                <a:gd name="T17" fmla="*/ 145 h 180"/>
                <a:gd name="T18" fmla="*/ 70 w 107"/>
                <a:gd name="T19" fmla="*/ 145 h 180"/>
                <a:gd name="T20" fmla="*/ 77 w 107"/>
                <a:gd name="T21" fmla="*/ 148 h 180"/>
                <a:gd name="T22" fmla="*/ 80 w 107"/>
                <a:gd name="T23" fmla="*/ 155 h 180"/>
                <a:gd name="T24" fmla="*/ 80 w 107"/>
                <a:gd name="T25" fmla="*/ 169 h 180"/>
                <a:gd name="T26" fmla="*/ 77 w 107"/>
                <a:gd name="T27" fmla="*/ 177 h 180"/>
                <a:gd name="T28" fmla="*/ 70 w 107"/>
                <a:gd name="T29" fmla="*/ 180 h 180"/>
                <a:gd name="T30" fmla="*/ 11 w 107"/>
                <a:gd name="T31" fmla="*/ 180 h 180"/>
                <a:gd name="T32" fmla="*/ 3 w 107"/>
                <a:gd name="T33" fmla="*/ 177 h 180"/>
                <a:gd name="T34" fmla="*/ 0 w 107"/>
                <a:gd name="T35" fmla="*/ 169 h 180"/>
                <a:gd name="T36" fmla="*/ 0 w 107"/>
                <a:gd name="T37" fmla="*/ 155 h 180"/>
                <a:gd name="T38" fmla="*/ 3 w 107"/>
                <a:gd name="T39" fmla="*/ 148 h 180"/>
                <a:gd name="T40" fmla="*/ 11 w 107"/>
                <a:gd name="T41" fmla="*/ 145 h 180"/>
                <a:gd name="T42" fmla="*/ 15 w 107"/>
                <a:gd name="T43" fmla="*/ 145 h 180"/>
                <a:gd name="T44" fmla="*/ 15 w 107"/>
                <a:gd name="T45" fmla="*/ 41 h 180"/>
                <a:gd name="T46" fmla="*/ 75 w 107"/>
                <a:gd name="T47" fmla="*/ 11 h 180"/>
                <a:gd name="T48" fmla="*/ 95 w 107"/>
                <a:gd name="T49" fmla="*/ 0 h 180"/>
                <a:gd name="T50" fmla="*/ 104 w 107"/>
                <a:gd name="T51" fmla="*/ 1 h 180"/>
                <a:gd name="T52" fmla="*/ 107 w 107"/>
                <a:gd name="T53" fmla="*/ 4 h 180"/>
                <a:gd name="T54" fmla="*/ 107 w 107"/>
                <a:gd name="T55" fmla="*/ 9 h 180"/>
                <a:gd name="T56" fmla="*/ 107 w 107"/>
                <a:gd name="T57" fmla="*/ 51 h 180"/>
                <a:gd name="T58" fmla="*/ 106 w 107"/>
                <a:gd name="T59" fmla="*/ 54 h 180"/>
                <a:gd name="T60" fmla="*/ 102 w 107"/>
                <a:gd name="T61" fmla="*/ 55 h 180"/>
                <a:gd name="T62" fmla="*/ 95 w 107"/>
                <a:gd name="T63" fmla="*/ 54 h 180"/>
                <a:gd name="T64" fmla="*/ 75 w 107"/>
                <a:gd name="T65" fmla="*/ 64 h 180"/>
                <a:gd name="T66" fmla="*/ 75 w 107"/>
                <a:gd name="T67" fmla="*/ 11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7" h="180">
                  <a:moveTo>
                    <a:pt x="15" y="41"/>
                  </a:moveTo>
                  <a:cubicBezTo>
                    <a:pt x="11" y="41"/>
                    <a:pt x="11" y="41"/>
                    <a:pt x="11" y="41"/>
                  </a:cubicBezTo>
                  <a:cubicBezTo>
                    <a:pt x="8" y="41"/>
                    <a:pt x="5" y="40"/>
                    <a:pt x="3" y="38"/>
                  </a:cubicBezTo>
                  <a:cubicBezTo>
                    <a:pt x="1" y="36"/>
                    <a:pt x="0" y="33"/>
                    <a:pt x="0" y="3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3"/>
                    <a:pt x="1" y="11"/>
                    <a:pt x="3" y="9"/>
                  </a:cubicBezTo>
                  <a:cubicBezTo>
                    <a:pt x="5" y="7"/>
                    <a:pt x="8" y="6"/>
                    <a:pt x="11" y="6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62" y="145"/>
                    <a:pt x="62" y="145"/>
                    <a:pt x="62" y="145"/>
                  </a:cubicBezTo>
                  <a:cubicBezTo>
                    <a:pt x="70" y="145"/>
                    <a:pt x="70" y="145"/>
                    <a:pt x="70" y="145"/>
                  </a:cubicBezTo>
                  <a:cubicBezTo>
                    <a:pt x="73" y="145"/>
                    <a:pt x="75" y="146"/>
                    <a:pt x="77" y="148"/>
                  </a:cubicBezTo>
                  <a:cubicBezTo>
                    <a:pt x="79" y="150"/>
                    <a:pt x="80" y="152"/>
                    <a:pt x="80" y="155"/>
                  </a:cubicBezTo>
                  <a:cubicBezTo>
                    <a:pt x="80" y="169"/>
                    <a:pt x="80" y="169"/>
                    <a:pt x="80" y="169"/>
                  </a:cubicBezTo>
                  <a:cubicBezTo>
                    <a:pt x="80" y="172"/>
                    <a:pt x="79" y="175"/>
                    <a:pt x="77" y="177"/>
                  </a:cubicBezTo>
                  <a:cubicBezTo>
                    <a:pt x="75" y="179"/>
                    <a:pt x="73" y="180"/>
                    <a:pt x="70" y="180"/>
                  </a:cubicBezTo>
                  <a:cubicBezTo>
                    <a:pt x="11" y="180"/>
                    <a:pt x="11" y="180"/>
                    <a:pt x="11" y="180"/>
                  </a:cubicBezTo>
                  <a:cubicBezTo>
                    <a:pt x="8" y="180"/>
                    <a:pt x="5" y="179"/>
                    <a:pt x="3" y="177"/>
                  </a:cubicBezTo>
                  <a:cubicBezTo>
                    <a:pt x="1" y="175"/>
                    <a:pt x="0" y="172"/>
                    <a:pt x="0" y="169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152"/>
                    <a:pt x="1" y="150"/>
                    <a:pt x="3" y="148"/>
                  </a:cubicBezTo>
                  <a:cubicBezTo>
                    <a:pt x="5" y="146"/>
                    <a:pt x="8" y="145"/>
                    <a:pt x="11" y="145"/>
                  </a:cubicBezTo>
                  <a:cubicBezTo>
                    <a:pt x="15" y="145"/>
                    <a:pt x="15" y="145"/>
                    <a:pt x="15" y="145"/>
                  </a:cubicBezTo>
                  <a:lnTo>
                    <a:pt x="15" y="41"/>
                  </a:lnTo>
                  <a:close/>
                  <a:moveTo>
                    <a:pt x="75" y="11"/>
                  </a:moveTo>
                  <a:cubicBezTo>
                    <a:pt x="80" y="4"/>
                    <a:pt x="87" y="0"/>
                    <a:pt x="95" y="0"/>
                  </a:cubicBezTo>
                  <a:cubicBezTo>
                    <a:pt x="99" y="0"/>
                    <a:pt x="102" y="1"/>
                    <a:pt x="104" y="1"/>
                  </a:cubicBezTo>
                  <a:cubicBezTo>
                    <a:pt x="105" y="2"/>
                    <a:pt x="106" y="3"/>
                    <a:pt x="107" y="4"/>
                  </a:cubicBezTo>
                  <a:cubicBezTo>
                    <a:pt x="107" y="6"/>
                    <a:pt x="107" y="7"/>
                    <a:pt x="107" y="9"/>
                  </a:cubicBezTo>
                  <a:cubicBezTo>
                    <a:pt x="107" y="51"/>
                    <a:pt x="107" y="51"/>
                    <a:pt x="107" y="51"/>
                  </a:cubicBezTo>
                  <a:cubicBezTo>
                    <a:pt x="107" y="52"/>
                    <a:pt x="107" y="54"/>
                    <a:pt x="106" y="54"/>
                  </a:cubicBezTo>
                  <a:cubicBezTo>
                    <a:pt x="104" y="55"/>
                    <a:pt x="103" y="56"/>
                    <a:pt x="102" y="55"/>
                  </a:cubicBezTo>
                  <a:cubicBezTo>
                    <a:pt x="100" y="55"/>
                    <a:pt x="98" y="54"/>
                    <a:pt x="95" y="54"/>
                  </a:cubicBezTo>
                  <a:cubicBezTo>
                    <a:pt x="87" y="54"/>
                    <a:pt x="80" y="58"/>
                    <a:pt x="75" y="64"/>
                  </a:cubicBezTo>
                  <a:lnTo>
                    <a:pt x="75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1"/>
            <p:cNvSpPr>
              <a:spLocks noEditPoints="1"/>
            </p:cNvSpPr>
            <p:nvPr/>
          </p:nvSpPr>
          <p:spPr bwMode="auto">
            <a:xfrm>
              <a:off x="6340476" y="3789363"/>
              <a:ext cx="268288" cy="396875"/>
            </a:xfrm>
            <a:custGeom>
              <a:avLst/>
              <a:gdLst>
                <a:gd name="T0" fmla="*/ 14 w 158"/>
                <a:gd name="T1" fmla="*/ 41 h 232"/>
                <a:gd name="T2" fmla="*/ 10 w 158"/>
                <a:gd name="T3" fmla="*/ 41 h 232"/>
                <a:gd name="T4" fmla="*/ 3 w 158"/>
                <a:gd name="T5" fmla="*/ 38 h 232"/>
                <a:gd name="T6" fmla="*/ 0 w 158"/>
                <a:gd name="T7" fmla="*/ 30 h 232"/>
                <a:gd name="T8" fmla="*/ 0 w 158"/>
                <a:gd name="T9" fmla="*/ 16 h 232"/>
                <a:gd name="T10" fmla="*/ 3 w 158"/>
                <a:gd name="T11" fmla="*/ 9 h 232"/>
                <a:gd name="T12" fmla="*/ 10 w 158"/>
                <a:gd name="T13" fmla="*/ 6 h 232"/>
                <a:gd name="T14" fmla="*/ 62 w 158"/>
                <a:gd name="T15" fmla="*/ 6 h 232"/>
                <a:gd name="T16" fmla="*/ 62 w 158"/>
                <a:gd name="T17" fmla="*/ 197 h 232"/>
                <a:gd name="T18" fmla="*/ 69 w 158"/>
                <a:gd name="T19" fmla="*/ 197 h 232"/>
                <a:gd name="T20" fmla="*/ 76 w 158"/>
                <a:gd name="T21" fmla="*/ 200 h 232"/>
                <a:gd name="T22" fmla="*/ 79 w 158"/>
                <a:gd name="T23" fmla="*/ 207 h 232"/>
                <a:gd name="T24" fmla="*/ 79 w 158"/>
                <a:gd name="T25" fmla="*/ 221 h 232"/>
                <a:gd name="T26" fmla="*/ 76 w 158"/>
                <a:gd name="T27" fmla="*/ 229 h 232"/>
                <a:gd name="T28" fmla="*/ 69 w 158"/>
                <a:gd name="T29" fmla="*/ 232 h 232"/>
                <a:gd name="T30" fmla="*/ 10 w 158"/>
                <a:gd name="T31" fmla="*/ 232 h 232"/>
                <a:gd name="T32" fmla="*/ 3 w 158"/>
                <a:gd name="T33" fmla="*/ 229 h 232"/>
                <a:gd name="T34" fmla="*/ 0 w 158"/>
                <a:gd name="T35" fmla="*/ 221 h 232"/>
                <a:gd name="T36" fmla="*/ 0 w 158"/>
                <a:gd name="T37" fmla="*/ 207 h 232"/>
                <a:gd name="T38" fmla="*/ 3 w 158"/>
                <a:gd name="T39" fmla="*/ 200 h 232"/>
                <a:gd name="T40" fmla="*/ 10 w 158"/>
                <a:gd name="T41" fmla="*/ 197 h 232"/>
                <a:gd name="T42" fmla="*/ 14 w 158"/>
                <a:gd name="T43" fmla="*/ 197 h 232"/>
                <a:gd name="T44" fmla="*/ 14 w 158"/>
                <a:gd name="T45" fmla="*/ 41 h 232"/>
                <a:gd name="T46" fmla="*/ 75 w 158"/>
                <a:gd name="T47" fmla="*/ 144 h 232"/>
                <a:gd name="T48" fmla="*/ 79 w 158"/>
                <a:gd name="T49" fmla="*/ 147 h 232"/>
                <a:gd name="T50" fmla="*/ 86 w 158"/>
                <a:gd name="T51" fmla="*/ 148 h 232"/>
                <a:gd name="T52" fmla="*/ 97 w 158"/>
                <a:gd name="T53" fmla="*/ 144 h 232"/>
                <a:gd name="T54" fmla="*/ 104 w 158"/>
                <a:gd name="T55" fmla="*/ 132 h 232"/>
                <a:gd name="T56" fmla="*/ 108 w 158"/>
                <a:gd name="T57" fmla="*/ 115 h 232"/>
                <a:gd name="T58" fmla="*/ 109 w 158"/>
                <a:gd name="T59" fmla="*/ 93 h 232"/>
                <a:gd name="T60" fmla="*/ 108 w 158"/>
                <a:gd name="T61" fmla="*/ 70 h 232"/>
                <a:gd name="T62" fmla="*/ 104 w 158"/>
                <a:gd name="T63" fmla="*/ 53 h 232"/>
                <a:gd name="T64" fmla="*/ 97 w 158"/>
                <a:gd name="T65" fmla="*/ 41 h 232"/>
                <a:gd name="T66" fmla="*/ 86 w 158"/>
                <a:gd name="T67" fmla="*/ 38 h 232"/>
                <a:gd name="T68" fmla="*/ 75 w 158"/>
                <a:gd name="T69" fmla="*/ 42 h 232"/>
                <a:gd name="T70" fmla="*/ 75 w 158"/>
                <a:gd name="T71" fmla="*/ 13 h 232"/>
                <a:gd name="T72" fmla="*/ 102 w 158"/>
                <a:gd name="T73" fmla="*/ 0 h 232"/>
                <a:gd name="T74" fmla="*/ 130 w 158"/>
                <a:gd name="T75" fmla="*/ 8 h 232"/>
                <a:gd name="T76" fmla="*/ 147 w 158"/>
                <a:gd name="T77" fmla="*/ 29 h 232"/>
                <a:gd name="T78" fmla="*/ 155 w 158"/>
                <a:gd name="T79" fmla="*/ 58 h 232"/>
                <a:gd name="T80" fmla="*/ 158 w 158"/>
                <a:gd name="T81" fmla="*/ 92 h 232"/>
                <a:gd name="T82" fmla="*/ 155 w 158"/>
                <a:gd name="T83" fmla="*/ 127 h 232"/>
                <a:gd name="T84" fmla="*/ 147 w 158"/>
                <a:gd name="T85" fmla="*/ 156 h 232"/>
                <a:gd name="T86" fmla="*/ 130 w 158"/>
                <a:gd name="T87" fmla="*/ 177 h 232"/>
                <a:gd name="T88" fmla="*/ 102 w 158"/>
                <a:gd name="T89" fmla="*/ 185 h 232"/>
                <a:gd name="T90" fmla="*/ 75 w 158"/>
                <a:gd name="T91" fmla="*/ 174 h 232"/>
                <a:gd name="T92" fmla="*/ 75 w 158"/>
                <a:gd name="T93" fmla="*/ 144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8" h="232">
                  <a:moveTo>
                    <a:pt x="14" y="41"/>
                  </a:moveTo>
                  <a:cubicBezTo>
                    <a:pt x="10" y="41"/>
                    <a:pt x="10" y="41"/>
                    <a:pt x="10" y="41"/>
                  </a:cubicBezTo>
                  <a:cubicBezTo>
                    <a:pt x="7" y="41"/>
                    <a:pt x="5" y="40"/>
                    <a:pt x="3" y="38"/>
                  </a:cubicBezTo>
                  <a:cubicBezTo>
                    <a:pt x="1" y="36"/>
                    <a:pt x="0" y="33"/>
                    <a:pt x="0" y="3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3"/>
                    <a:pt x="1" y="11"/>
                    <a:pt x="3" y="9"/>
                  </a:cubicBezTo>
                  <a:cubicBezTo>
                    <a:pt x="5" y="7"/>
                    <a:pt x="7" y="6"/>
                    <a:pt x="10" y="6"/>
                  </a:cubicBezTo>
                  <a:cubicBezTo>
                    <a:pt x="62" y="6"/>
                    <a:pt x="62" y="6"/>
                    <a:pt x="62" y="6"/>
                  </a:cubicBezTo>
                  <a:cubicBezTo>
                    <a:pt x="62" y="197"/>
                    <a:pt x="62" y="197"/>
                    <a:pt x="62" y="197"/>
                  </a:cubicBezTo>
                  <a:cubicBezTo>
                    <a:pt x="69" y="197"/>
                    <a:pt x="69" y="197"/>
                    <a:pt x="69" y="197"/>
                  </a:cubicBezTo>
                  <a:cubicBezTo>
                    <a:pt x="72" y="197"/>
                    <a:pt x="74" y="198"/>
                    <a:pt x="76" y="200"/>
                  </a:cubicBezTo>
                  <a:cubicBezTo>
                    <a:pt x="78" y="202"/>
                    <a:pt x="79" y="204"/>
                    <a:pt x="79" y="207"/>
                  </a:cubicBezTo>
                  <a:cubicBezTo>
                    <a:pt x="79" y="221"/>
                    <a:pt x="79" y="221"/>
                    <a:pt x="79" y="221"/>
                  </a:cubicBezTo>
                  <a:cubicBezTo>
                    <a:pt x="79" y="224"/>
                    <a:pt x="78" y="227"/>
                    <a:pt x="76" y="229"/>
                  </a:cubicBezTo>
                  <a:cubicBezTo>
                    <a:pt x="74" y="231"/>
                    <a:pt x="72" y="232"/>
                    <a:pt x="69" y="232"/>
                  </a:cubicBezTo>
                  <a:cubicBezTo>
                    <a:pt x="10" y="232"/>
                    <a:pt x="10" y="232"/>
                    <a:pt x="10" y="232"/>
                  </a:cubicBezTo>
                  <a:cubicBezTo>
                    <a:pt x="7" y="232"/>
                    <a:pt x="5" y="231"/>
                    <a:pt x="3" y="229"/>
                  </a:cubicBezTo>
                  <a:cubicBezTo>
                    <a:pt x="1" y="227"/>
                    <a:pt x="0" y="224"/>
                    <a:pt x="0" y="221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0" y="204"/>
                    <a:pt x="1" y="202"/>
                    <a:pt x="3" y="200"/>
                  </a:cubicBezTo>
                  <a:cubicBezTo>
                    <a:pt x="5" y="198"/>
                    <a:pt x="7" y="197"/>
                    <a:pt x="10" y="197"/>
                  </a:cubicBezTo>
                  <a:cubicBezTo>
                    <a:pt x="14" y="197"/>
                    <a:pt x="14" y="197"/>
                    <a:pt x="14" y="197"/>
                  </a:cubicBezTo>
                  <a:lnTo>
                    <a:pt x="14" y="41"/>
                  </a:lnTo>
                  <a:close/>
                  <a:moveTo>
                    <a:pt x="75" y="144"/>
                  </a:moveTo>
                  <a:cubicBezTo>
                    <a:pt x="76" y="145"/>
                    <a:pt x="78" y="146"/>
                    <a:pt x="79" y="147"/>
                  </a:cubicBezTo>
                  <a:cubicBezTo>
                    <a:pt x="81" y="148"/>
                    <a:pt x="83" y="148"/>
                    <a:pt x="86" y="148"/>
                  </a:cubicBezTo>
                  <a:cubicBezTo>
                    <a:pt x="90" y="148"/>
                    <a:pt x="94" y="147"/>
                    <a:pt x="97" y="144"/>
                  </a:cubicBezTo>
                  <a:cubicBezTo>
                    <a:pt x="100" y="141"/>
                    <a:pt x="103" y="137"/>
                    <a:pt x="104" y="132"/>
                  </a:cubicBezTo>
                  <a:cubicBezTo>
                    <a:pt x="106" y="127"/>
                    <a:pt x="107" y="121"/>
                    <a:pt x="108" y="115"/>
                  </a:cubicBezTo>
                  <a:cubicBezTo>
                    <a:pt x="108" y="108"/>
                    <a:pt x="109" y="101"/>
                    <a:pt x="109" y="93"/>
                  </a:cubicBezTo>
                  <a:cubicBezTo>
                    <a:pt x="109" y="85"/>
                    <a:pt x="108" y="77"/>
                    <a:pt x="108" y="70"/>
                  </a:cubicBezTo>
                  <a:cubicBezTo>
                    <a:pt x="107" y="63"/>
                    <a:pt x="106" y="58"/>
                    <a:pt x="104" y="53"/>
                  </a:cubicBezTo>
                  <a:cubicBezTo>
                    <a:pt x="103" y="48"/>
                    <a:pt x="100" y="44"/>
                    <a:pt x="97" y="41"/>
                  </a:cubicBezTo>
                  <a:cubicBezTo>
                    <a:pt x="94" y="39"/>
                    <a:pt x="90" y="38"/>
                    <a:pt x="86" y="38"/>
                  </a:cubicBezTo>
                  <a:cubicBezTo>
                    <a:pt x="81" y="38"/>
                    <a:pt x="78" y="39"/>
                    <a:pt x="75" y="42"/>
                  </a:cubicBezTo>
                  <a:cubicBezTo>
                    <a:pt x="75" y="13"/>
                    <a:pt x="75" y="13"/>
                    <a:pt x="75" y="13"/>
                  </a:cubicBezTo>
                  <a:cubicBezTo>
                    <a:pt x="82" y="4"/>
                    <a:pt x="91" y="0"/>
                    <a:pt x="102" y="0"/>
                  </a:cubicBezTo>
                  <a:cubicBezTo>
                    <a:pt x="113" y="0"/>
                    <a:pt x="122" y="3"/>
                    <a:pt x="130" y="8"/>
                  </a:cubicBezTo>
                  <a:cubicBezTo>
                    <a:pt x="137" y="13"/>
                    <a:pt x="142" y="20"/>
                    <a:pt x="147" y="29"/>
                  </a:cubicBezTo>
                  <a:cubicBezTo>
                    <a:pt x="151" y="37"/>
                    <a:pt x="154" y="47"/>
                    <a:pt x="155" y="58"/>
                  </a:cubicBezTo>
                  <a:cubicBezTo>
                    <a:pt x="157" y="69"/>
                    <a:pt x="158" y="81"/>
                    <a:pt x="158" y="92"/>
                  </a:cubicBezTo>
                  <a:cubicBezTo>
                    <a:pt x="158" y="104"/>
                    <a:pt x="157" y="115"/>
                    <a:pt x="155" y="127"/>
                  </a:cubicBezTo>
                  <a:cubicBezTo>
                    <a:pt x="154" y="138"/>
                    <a:pt x="151" y="148"/>
                    <a:pt x="147" y="156"/>
                  </a:cubicBezTo>
                  <a:cubicBezTo>
                    <a:pt x="142" y="165"/>
                    <a:pt x="137" y="172"/>
                    <a:pt x="130" y="177"/>
                  </a:cubicBezTo>
                  <a:cubicBezTo>
                    <a:pt x="122" y="182"/>
                    <a:pt x="113" y="185"/>
                    <a:pt x="102" y="185"/>
                  </a:cubicBezTo>
                  <a:cubicBezTo>
                    <a:pt x="91" y="185"/>
                    <a:pt x="82" y="181"/>
                    <a:pt x="75" y="174"/>
                  </a:cubicBezTo>
                  <a:lnTo>
                    <a:pt x="75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2"/>
            <p:cNvSpPr>
              <a:spLocks noEditPoints="1"/>
            </p:cNvSpPr>
            <p:nvPr/>
          </p:nvSpPr>
          <p:spPr bwMode="auto">
            <a:xfrm>
              <a:off x="6632576" y="3790950"/>
              <a:ext cx="242888" cy="315913"/>
            </a:xfrm>
            <a:custGeom>
              <a:avLst/>
              <a:gdLst>
                <a:gd name="T0" fmla="*/ 65 w 142"/>
                <a:gd name="T1" fmla="*/ 38 h 184"/>
                <a:gd name="T2" fmla="*/ 53 w 142"/>
                <a:gd name="T3" fmla="*/ 54 h 184"/>
                <a:gd name="T4" fmla="*/ 49 w 142"/>
                <a:gd name="T5" fmla="*/ 92 h 184"/>
                <a:gd name="T6" fmla="*/ 53 w 142"/>
                <a:gd name="T7" fmla="*/ 130 h 184"/>
                <a:gd name="T8" fmla="*/ 65 w 142"/>
                <a:gd name="T9" fmla="*/ 146 h 184"/>
                <a:gd name="T10" fmla="*/ 65 w 142"/>
                <a:gd name="T11" fmla="*/ 184 h 184"/>
                <a:gd name="T12" fmla="*/ 38 w 142"/>
                <a:gd name="T13" fmla="*/ 175 h 184"/>
                <a:gd name="T14" fmla="*/ 18 w 142"/>
                <a:gd name="T15" fmla="*/ 155 h 184"/>
                <a:gd name="T16" fmla="*/ 5 w 142"/>
                <a:gd name="T17" fmla="*/ 127 h 184"/>
                <a:gd name="T18" fmla="*/ 0 w 142"/>
                <a:gd name="T19" fmla="*/ 92 h 184"/>
                <a:gd name="T20" fmla="*/ 5 w 142"/>
                <a:gd name="T21" fmla="*/ 56 h 184"/>
                <a:gd name="T22" fmla="*/ 17 w 142"/>
                <a:gd name="T23" fmla="*/ 28 h 184"/>
                <a:gd name="T24" fmla="*/ 38 w 142"/>
                <a:gd name="T25" fmla="*/ 8 h 184"/>
                <a:gd name="T26" fmla="*/ 65 w 142"/>
                <a:gd name="T27" fmla="*/ 0 h 184"/>
                <a:gd name="T28" fmla="*/ 65 w 142"/>
                <a:gd name="T29" fmla="*/ 38 h 184"/>
                <a:gd name="T30" fmla="*/ 77 w 142"/>
                <a:gd name="T31" fmla="*/ 146 h 184"/>
                <a:gd name="T32" fmla="*/ 89 w 142"/>
                <a:gd name="T33" fmla="*/ 130 h 184"/>
                <a:gd name="T34" fmla="*/ 93 w 142"/>
                <a:gd name="T35" fmla="*/ 92 h 184"/>
                <a:gd name="T36" fmla="*/ 89 w 142"/>
                <a:gd name="T37" fmla="*/ 54 h 184"/>
                <a:gd name="T38" fmla="*/ 77 w 142"/>
                <a:gd name="T39" fmla="*/ 38 h 184"/>
                <a:gd name="T40" fmla="*/ 77 w 142"/>
                <a:gd name="T41" fmla="*/ 0 h 184"/>
                <a:gd name="T42" fmla="*/ 105 w 142"/>
                <a:gd name="T43" fmla="*/ 8 h 184"/>
                <a:gd name="T44" fmla="*/ 125 w 142"/>
                <a:gd name="T45" fmla="*/ 28 h 184"/>
                <a:gd name="T46" fmla="*/ 138 w 142"/>
                <a:gd name="T47" fmla="*/ 56 h 184"/>
                <a:gd name="T48" fmla="*/ 142 w 142"/>
                <a:gd name="T49" fmla="*/ 92 h 184"/>
                <a:gd name="T50" fmla="*/ 138 w 142"/>
                <a:gd name="T51" fmla="*/ 127 h 184"/>
                <a:gd name="T52" fmla="*/ 125 w 142"/>
                <a:gd name="T53" fmla="*/ 155 h 184"/>
                <a:gd name="T54" fmla="*/ 104 w 142"/>
                <a:gd name="T55" fmla="*/ 175 h 184"/>
                <a:gd name="T56" fmla="*/ 77 w 142"/>
                <a:gd name="T57" fmla="*/ 184 h 184"/>
                <a:gd name="T58" fmla="*/ 77 w 142"/>
                <a:gd name="T59" fmla="*/ 146 h 1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42" h="184">
                  <a:moveTo>
                    <a:pt x="65" y="38"/>
                  </a:moveTo>
                  <a:cubicBezTo>
                    <a:pt x="60" y="40"/>
                    <a:pt x="56" y="45"/>
                    <a:pt x="53" y="54"/>
                  </a:cubicBezTo>
                  <a:cubicBezTo>
                    <a:pt x="51" y="62"/>
                    <a:pt x="49" y="75"/>
                    <a:pt x="49" y="92"/>
                  </a:cubicBezTo>
                  <a:cubicBezTo>
                    <a:pt x="49" y="108"/>
                    <a:pt x="51" y="121"/>
                    <a:pt x="53" y="130"/>
                  </a:cubicBezTo>
                  <a:cubicBezTo>
                    <a:pt x="56" y="138"/>
                    <a:pt x="60" y="144"/>
                    <a:pt x="65" y="146"/>
                  </a:cubicBezTo>
                  <a:cubicBezTo>
                    <a:pt x="65" y="184"/>
                    <a:pt x="65" y="184"/>
                    <a:pt x="65" y="184"/>
                  </a:cubicBezTo>
                  <a:cubicBezTo>
                    <a:pt x="55" y="183"/>
                    <a:pt x="46" y="180"/>
                    <a:pt x="38" y="175"/>
                  </a:cubicBezTo>
                  <a:cubicBezTo>
                    <a:pt x="30" y="170"/>
                    <a:pt x="23" y="164"/>
                    <a:pt x="18" y="155"/>
                  </a:cubicBezTo>
                  <a:cubicBezTo>
                    <a:pt x="12" y="147"/>
                    <a:pt x="8" y="138"/>
                    <a:pt x="5" y="127"/>
                  </a:cubicBezTo>
                  <a:cubicBezTo>
                    <a:pt x="2" y="116"/>
                    <a:pt x="0" y="105"/>
                    <a:pt x="0" y="92"/>
                  </a:cubicBezTo>
                  <a:cubicBezTo>
                    <a:pt x="0" y="79"/>
                    <a:pt x="2" y="67"/>
                    <a:pt x="5" y="56"/>
                  </a:cubicBezTo>
                  <a:cubicBezTo>
                    <a:pt x="8" y="45"/>
                    <a:pt x="12" y="36"/>
                    <a:pt x="17" y="28"/>
                  </a:cubicBezTo>
                  <a:cubicBezTo>
                    <a:pt x="23" y="20"/>
                    <a:pt x="30" y="13"/>
                    <a:pt x="38" y="8"/>
                  </a:cubicBezTo>
                  <a:cubicBezTo>
                    <a:pt x="46" y="3"/>
                    <a:pt x="55" y="0"/>
                    <a:pt x="65" y="0"/>
                  </a:cubicBezTo>
                  <a:lnTo>
                    <a:pt x="65" y="38"/>
                  </a:lnTo>
                  <a:close/>
                  <a:moveTo>
                    <a:pt x="77" y="146"/>
                  </a:moveTo>
                  <a:cubicBezTo>
                    <a:pt x="83" y="144"/>
                    <a:pt x="86" y="138"/>
                    <a:pt x="89" y="130"/>
                  </a:cubicBezTo>
                  <a:cubicBezTo>
                    <a:pt x="92" y="121"/>
                    <a:pt x="93" y="109"/>
                    <a:pt x="93" y="92"/>
                  </a:cubicBezTo>
                  <a:cubicBezTo>
                    <a:pt x="93" y="75"/>
                    <a:pt x="92" y="62"/>
                    <a:pt x="89" y="54"/>
                  </a:cubicBezTo>
                  <a:cubicBezTo>
                    <a:pt x="87" y="45"/>
                    <a:pt x="83" y="40"/>
                    <a:pt x="77" y="38"/>
                  </a:cubicBezTo>
                  <a:cubicBezTo>
                    <a:pt x="77" y="0"/>
                    <a:pt x="77" y="0"/>
                    <a:pt x="77" y="0"/>
                  </a:cubicBezTo>
                  <a:cubicBezTo>
                    <a:pt x="88" y="1"/>
                    <a:pt x="97" y="4"/>
                    <a:pt x="105" y="8"/>
                  </a:cubicBezTo>
                  <a:cubicBezTo>
                    <a:pt x="113" y="13"/>
                    <a:pt x="120" y="20"/>
                    <a:pt x="125" y="28"/>
                  </a:cubicBezTo>
                  <a:cubicBezTo>
                    <a:pt x="131" y="36"/>
                    <a:pt x="135" y="45"/>
                    <a:pt x="138" y="56"/>
                  </a:cubicBezTo>
                  <a:cubicBezTo>
                    <a:pt x="141" y="67"/>
                    <a:pt x="142" y="79"/>
                    <a:pt x="142" y="92"/>
                  </a:cubicBezTo>
                  <a:cubicBezTo>
                    <a:pt x="142" y="105"/>
                    <a:pt x="141" y="116"/>
                    <a:pt x="138" y="127"/>
                  </a:cubicBezTo>
                  <a:cubicBezTo>
                    <a:pt x="135" y="138"/>
                    <a:pt x="131" y="147"/>
                    <a:pt x="125" y="155"/>
                  </a:cubicBezTo>
                  <a:cubicBezTo>
                    <a:pt x="119" y="163"/>
                    <a:pt x="113" y="170"/>
                    <a:pt x="104" y="175"/>
                  </a:cubicBezTo>
                  <a:cubicBezTo>
                    <a:pt x="96" y="180"/>
                    <a:pt x="87" y="183"/>
                    <a:pt x="77" y="184"/>
                  </a:cubicBezTo>
                  <a:lnTo>
                    <a:pt x="77" y="1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3"/>
            <p:cNvSpPr>
              <a:spLocks noEditPoints="1"/>
            </p:cNvSpPr>
            <p:nvPr/>
          </p:nvSpPr>
          <p:spPr bwMode="auto">
            <a:xfrm>
              <a:off x="6899276" y="3684587"/>
              <a:ext cx="127000" cy="412750"/>
            </a:xfrm>
            <a:custGeom>
              <a:avLst/>
              <a:gdLst>
                <a:gd name="T0" fmla="*/ 14 w 75"/>
                <a:gd name="T1" fmla="*/ 102 h 241"/>
                <a:gd name="T2" fmla="*/ 9 w 75"/>
                <a:gd name="T3" fmla="*/ 102 h 241"/>
                <a:gd name="T4" fmla="*/ 2 w 75"/>
                <a:gd name="T5" fmla="*/ 99 h 241"/>
                <a:gd name="T6" fmla="*/ 0 w 75"/>
                <a:gd name="T7" fmla="*/ 92 h 241"/>
                <a:gd name="T8" fmla="*/ 0 w 75"/>
                <a:gd name="T9" fmla="*/ 76 h 241"/>
                <a:gd name="T10" fmla="*/ 2 w 75"/>
                <a:gd name="T11" fmla="*/ 69 h 241"/>
                <a:gd name="T12" fmla="*/ 9 w 75"/>
                <a:gd name="T13" fmla="*/ 67 h 241"/>
                <a:gd name="T14" fmla="*/ 62 w 75"/>
                <a:gd name="T15" fmla="*/ 67 h 241"/>
                <a:gd name="T16" fmla="*/ 62 w 75"/>
                <a:gd name="T17" fmla="*/ 206 h 241"/>
                <a:gd name="T18" fmla="*/ 65 w 75"/>
                <a:gd name="T19" fmla="*/ 206 h 241"/>
                <a:gd name="T20" fmla="*/ 72 w 75"/>
                <a:gd name="T21" fmla="*/ 208 h 241"/>
                <a:gd name="T22" fmla="*/ 75 w 75"/>
                <a:gd name="T23" fmla="*/ 215 h 241"/>
                <a:gd name="T24" fmla="*/ 75 w 75"/>
                <a:gd name="T25" fmla="*/ 231 h 241"/>
                <a:gd name="T26" fmla="*/ 72 w 75"/>
                <a:gd name="T27" fmla="*/ 238 h 241"/>
                <a:gd name="T28" fmla="*/ 65 w 75"/>
                <a:gd name="T29" fmla="*/ 241 h 241"/>
                <a:gd name="T30" fmla="*/ 9 w 75"/>
                <a:gd name="T31" fmla="*/ 241 h 241"/>
                <a:gd name="T32" fmla="*/ 2 w 75"/>
                <a:gd name="T33" fmla="*/ 238 h 241"/>
                <a:gd name="T34" fmla="*/ 0 w 75"/>
                <a:gd name="T35" fmla="*/ 231 h 241"/>
                <a:gd name="T36" fmla="*/ 0 w 75"/>
                <a:gd name="T37" fmla="*/ 215 h 241"/>
                <a:gd name="T38" fmla="*/ 2 w 75"/>
                <a:gd name="T39" fmla="*/ 208 h 241"/>
                <a:gd name="T40" fmla="*/ 9 w 75"/>
                <a:gd name="T41" fmla="*/ 206 h 241"/>
                <a:gd name="T42" fmla="*/ 14 w 75"/>
                <a:gd name="T43" fmla="*/ 206 h 241"/>
                <a:gd name="T44" fmla="*/ 14 w 75"/>
                <a:gd name="T45" fmla="*/ 102 h 241"/>
                <a:gd name="T46" fmla="*/ 24 w 75"/>
                <a:gd name="T47" fmla="*/ 50 h 241"/>
                <a:gd name="T48" fmla="*/ 17 w 75"/>
                <a:gd name="T49" fmla="*/ 47 h 241"/>
                <a:gd name="T50" fmla="*/ 14 w 75"/>
                <a:gd name="T51" fmla="*/ 40 h 241"/>
                <a:gd name="T52" fmla="*/ 14 w 75"/>
                <a:gd name="T53" fmla="*/ 10 h 241"/>
                <a:gd name="T54" fmla="*/ 17 w 75"/>
                <a:gd name="T55" fmla="*/ 3 h 241"/>
                <a:gd name="T56" fmla="*/ 24 w 75"/>
                <a:gd name="T57" fmla="*/ 0 h 241"/>
                <a:gd name="T58" fmla="*/ 52 w 75"/>
                <a:gd name="T59" fmla="*/ 0 h 241"/>
                <a:gd name="T60" fmla="*/ 59 w 75"/>
                <a:gd name="T61" fmla="*/ 3 h 241"/>
                <a:gd name="T62" fmla="*/ 62 w 75"/>
                <a:gd name="T63" fmla="*/ 10 h 241"/>
                <a:gd name="T64" fmla="*/ 62 w 75"/>
                <a:gd name="T65" fmla="*/ 40 h 241"/>
                <a:gd name="T66" fmla="*/ 59 w 75"/>
                <a:gd name="T67" fmla="*/ 47 h 241"/>
                <a:gd name="T68" fmla="*/ 52 w 75"/>
                <a:gd name="T69" fmla="*/ 50 h 241"/>
                <a:gd name="T70" fmla="*/ 24 w 75"/>
                <a:gd name="T71" fmla="*/ 50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75" h="241">
                  <a:moveTo>
                    <a:pt x="14" y="102"/>
                  </a:moveTo>
                  <a:cubicBezTo>
                    <a:pt x="9" y="102"/>
                    <a:pt x="9" y="102"/>
                    <a:pt x="9" y="102"/>
                  </a:cubicBezTo>
                  <a:cubicBezTo>
                    <a:pt x="7" y="102"/>
                    <a:pt x="4" y="101"/>
                    <a:pt x="2" y="99"/>
                  </a:cubicBezTo>
                  <a:cubicBezTo>
                    <a:pt x="1" y="97"/>
                    <a:pt x="0" y="95"/>
                    <a:pt x="0" y="92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3"/>
                    <a:pt x="1" y="71"/>
                    <a:pt x="2" y="69"/>
                  </a:cubicBezTo>
                  <a:cubicBezTo>
                    <a:pt x="4" y="68"/>
                    <a:pt x="7" y="67"/>
                    <a:pt x="9" y="67"/>
                  </a:cubicBezTo>
                  <a:cubicBezTo>
                    <a:pt x="62" y="67"/>
                    <a:pt x="62" y="67"/>
                    <a:pt x="62" y="67"/>
                  </a:cubicBezTo>
                  <a:cubicBezTo>
                    <a:pt x="62" y="206"/>
                    <a:pt x="62" y="206"/>
                    <a:pt x="62" y="206"/>
                  </a:cubicBezTo>
                  <a:cubicBezTo>
                    <a:pt x="65" y="206"/>
                    <a:pt x="65" y="206"/>
                    <a:pt x="65" y="206"/>
                  </a:cubicBezTo>
                  <a:cubicBezTo>
                    <a:pt x="68" y="206"/>
                    <a:pt x="70" y="207"/>
                    <a:pt x="72" y="208"/>
                  </a:cubicBezTo>
                  <a:cubicBezTo>
                    <a:pt x="74" y="210"/>
                    <a:pt x="75" y="213"/>
                    <a:pt x="75" y="215"/>
                  </a:cubicBezTo>
                  <a:cubicBezTo>
                    <a:pt x="75" y="231"/>
                    <a:pt x="75" y="231"/>
                    <a:pt x="75" y="231"/>
                  </a:cubicBezTo>
                  <a:cubicBezTo>
                    <a:pt x="75" y="234"/>
                    <a:pt x="74" y="236"/>
                    <a:pt x="72" y="238"/>
                  </a:cubicBezTo>
                  <a:cubicBezTo>
                    <a:pt x="70" y="240"/>
                    <a:pt x="68" y="241"/>
                    <a:pt x="65" y="241"/>
                  </a:cubicBezTo>
                  <a:cubicBezTo>
                    <a:pt x="9" y="241"/>
                    <a:pt x="9" y="241"/>
                    <a:pt x="9" y="241"/>
                  </a:cubicBezTo>
                  <a:cubicBezTo>
                    <a:pt x="7" y="241"/>
                    <a:pt x="4" y="240"/>
                    <a:pt x="2" y="238"/>
                  </a:cubicBezTo>
                  <a:cubicBezTo>
                    <a:pt x="1" y="236"/>
                    <a:pt x="0" y="234"/>
                    <a:pt x="0" y="231"/>
                  </a:cubicBezTo>
                  <a:cubicBezTo>
                    <a:pt x="0" y="215"/>
                    <a:pt x="0" y="215"/>
                    <a:pt x="0" y="215"/>
                  </a:cubicBezTo>
                  <a:cubicBezTo>
                    <a:pt x="0" y="213"/>
                    <a:pt x="1" y="210"/>
                    <a:pt x="2" y="208"/>
                  </a:cubicBezTo>
                  <a:cubicBezTo>
                    <a:pt x="4" y="207"/>
                    <a:pt x="7" y="206"/>
                    <a:pt x="9" y="206"/>
                  </a:cubicBezTo>
                  <a:cubicBezTo>
                    <a:pt x="14" y="206"/>
                    <a:pt x="14" y="206"/>
                    <a:pt x="14" y="206"/>
                  </a:cubicBezTo>
                  <a:lnTo>
                    <a:pt x="14" y="102"/>
                  </a:lnTo>
                  <a:close/>
                  <a:moveTo>
                    <a:pt x="24" y="50"/>
                  </a:moveTo>
                  <a:cubicBezTo>
                    <a:pt x="21" y="50"/>
                    <a:pt x="19" y="49"/>
                    <a:pt x="17" y="47"/>
                  </a:cubicBezTo>
                  <a:cubicBezTo>
                    <a:pt x="15" y="45"/>
                    <a:pt x="14" y="43"/>
                    <a:pt x="14" y="4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7"/>
                    <a:pt x="15" y="5"/>
                    <a:pt x="17" y="3"/>
                  </a:cubicBezTo>
                  <a:cubicBezTo>
                    <a:pt x="19" y="1"/>
                    <a:pt x="21" y="0"/>
                    <a:pt x="24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5" y="0"/>
                    <a:pt x="57" y="1"/>
                    <a:pt x="59" y="3"/>
                  </a:cubicBezTo>
                  <a:cubicBezTo>
                    <a:pt x="61" y="5"/>
                    <a:pt x="62" y="7"/>
                    <a:pt x="62" y="10"/>
                  </a:cubicBezTo>
                  <a:cubicBezTo>
                    <a:pt x="62" y="40"/>
                    <a:pt x="62" y="40"/>
                    <a:pt x="62" y="40"/>
                  </a:cubicBezTo>
                  <a:cubicBezTo>
                    <a:pt x="62" y="43"/>
                    <a:pt x="61" y="45"/>
                    <a:pt x="59" y="47"/>
                  </a:cubicBezTo>
                  <a:cubicBezTo>
                    <a:pt x="57" y="49"/>
                    <a:pt x="55" y="50"/>
                    <a:pt x="52" y="50"/>
                  </a:cubicBezTo>
                  <a:lnTo>
                    <a:pt x="24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4"/>
            <p:cNvSpPr>
              <a:spLocks noEditPoints="1"/>
            </p:cNvSpPr>
            <p:nvPr/>
          </p:nvSpPr>
          <p:spPr bwMode="auto">
            <a:xfrm>
              <a:off x="7043738" y="3789363"/>
              <a:ext cx="271463" cy="307975"/>
            </a:xfrm>
            <a:custGeom>
              <a:avLst/>
              <a:gdLst>
                <a:gd name="T0" fmla="*/ 62 w 160"/>
                <a:gd name="T1" fmla="*/ 145 h 180"/>
                <a:gd name="T2" fmla="*/ 65 w 160"/>
                <a:gd name="T3" fmla="*/ 145 h 180"/>
                <a:gd name="T4" fmla="*/ 72 w 160"/>
                <a:gd name="T5" fmla="*/ 148 h 180"/>
                <a:gd name="T6" fmla="*/ 75 w 160"/>
                <a:gd name="T7" fmla="*/ 155 h 180"/>
                <a:gd name="T8" fmla="*/ 75 w 160"/>
                <a:gd name="T9" fmla="*/ 169 h 180"/>
                <a:gd name="T10" fmla="*/ 72 w 160"/>
                <a:gd name="T11" fmla="*/ 177 h 180"/>
                <a:gd name="T12" fmla="*/ 65 w 160"/>
                <a:gd name="T13" fmla="*/ 180 h 180"/>
                <a:gd name="T14" fmla="*/ 10 w 160"/>
                <a:gd name="T15" fmla="*/ 180 h 180"/>
                <a:gd name="T16" fmla="*/ 3 w 160"/>
                <a:gd name="T17" fmla="*/ 177 h 180"/>
                <a:gd name="T18" fmla="*/ 0 w 160"/>
                <a:gd name="T19" fmla="*/ 169 h 180"/>
                <a:gd name="T20" fmla="*/ 0 w 160"/>
                <a:gd name="T21" fmla="*/ 155 h 180"/>
                <a:gd name="T22" fmla="*/ 3 w 160"/>
                <a:gd name="T23" fmla="*/ 148 h 180"/>
                <a:gd name="T24" fmla="*/ 10 w 160"/>
                <a:gd name="T25" fmla="*/ 145 h 180"/>
                <a:gd name="T26" fmla="*/ 14 w 160"/>
                <a:gd name="T27" fmla="*/ 145 h 180"/>
                <a:gd name="T28" fmla="*/ 14 w 160"/>
                <a:gd name="T29" fmla="*/ 41 h 180"/>
                <a:gd name="T30" fmla="*/ 10 w 160"/>
                <a:gd name="T31" fmla="*/ 41 h 180"/>
                <a:gd name="T32" fmla="*/ 3 w 160"/>
                <a:gd name="T33" fmla="*/ 38 h 180"/>
                <a:gd name="T34" fmla="*/ 0 w 160"/>
                <a:gd name="T35" fmla="*/ 30 h 180"/>
                <a:gd name="T36" fmla="*/ 0 w 160"/>
                <a:gd name="T37" fmla="*/ 16 h 180"/>
                <a:gd name="T38" fmla="*/ 3 w 160"/>
                <a:gd name="T39" fmla="*/ 9 h 180"/>
                <a:gd name="T40" fmla="*/ 10 w 160"/>
                <a:gd name="T41" fmla="*/ 6 h 180"/>
                <a:gd name="T42" fmla="*/ 62 w 160"/>
                <a:gd name="T43" fmla="*/ 6 h 180"/>
                <a:gd name="T44" fmla="*/ 62 w 160"/>
                <a:gd name="T45" fmla="*/ 145 h 180"/>
                <a:gd name="T46" fmla="*/ 99 w 160"/>
                <a:gd name="T47" fmla="*/ 72 h 180"/>
                <a:gd name="T48" fmla="*/ 98 w 160"/>
                <a:gd name="T49" fmla="*/ 61 h 180"/>
                <a:gd name="T50" fmla="*/ 97 w 160"/>
                <a:gd name="T51" fmla="*/ 51 h 180"/>
                <a:gd name="T52" fmla="*/ 92 w 160"/>
                <a:gd name="T53" fmla="*/ 43 h 180"/>
                <a:gd name="T54" fmla="*/ 82 w 160"/>
                <a:gd name="T55" fmla="*/ 40 h 180"/>
                <a:gd name="T56" fmla="*/ 75 w 160"/>
                <a:gd name="T57" fmla="*/ 41 h 180"/>
                <a:gd name="T58" fmla="*/ 75 w 160"/>
                <a:gd name="T59" fmla="*/ 11 h 180"/>
                <a:gd name="T60" fmla="*/ 88 w 160"/>
                <a:gd name="T61" fmla="*/ 3 h 180"/>
                <a:gd name="T62" fmla="*/ 104 w 160"/>
                <a:gd name="T63" fmla="*/ 0 h 180"/>
                <a:gd name="T64" fmla="*/ 119 w 160"/>
                <a:gd name="T65" fmla="*/ 2 h 180"/>
                <a:gd name="T66" fmla="*/ 133 w 160"/>
                <a:gd name="T67" fmla="*/ 10 h 180"/>
                <a:gd name="T68" fmla="*/ 143 w 160"/>
                <a:gd name="T69" fmla="*/ 24 h 180"/>
                <a:gd name="T70" fmla="*/ 147 w 160"/>
                <a:gd name="T71" fmla="*/ 48 h 180"/>
                <a:gd name="T72" fmla="*/ 147 w 160"/>
                <a:gd name="T73" fmla="*/ 145 h 180"/>
                <a:gd name="T74" fmla="*/ 149 w 160"/>
                <a:gd name="T75" fmla="*/ 145 h 180"/>
                <a:gd name="T76" fmla="*/ 157 w 160"/>
                <a:gd name="T77" fmla="*/ 148 h 180"/>
                <a:gd name="T78" fmla="*/ 160 w 160"/>
                <a:gd name="T79" fmla="*/ 155 h 180"/>
                <a:gd name="T80" fmla="*/ 160 w 160"/>
                <a:gd name="T81" fmla="*/ 169 h 180"/>
                <a:gd name="T82" fmla="*/ 157 w 160"/>
                <a:gd name="T83" fmla="*/ 177 h 180"/>
                <a:gd name="T84" fmla="*/ 149 w 160"/>
                <a:gd name="T85" fmla="*/ 180 h 180"/>
                <a:gd name="T86" fmla="*/ 96 w 160"/>
                <a:gd name="T87" fmla="*/ 180 h 180"/>
                <a:gd name="T88" fmla="*/ 89 w 160"/>
                <a:gd name="T89" fmla="*/ 177 h 180"/>
                <a:gd name="T90" fmla="*/ 86 w 160"/>
                <a:gd name="T91" fmla="*/ 169 h 180"/>
                <a:gd name="T92" fmla="*/ 86 w 160"/>
                <a:gd name="T93" fmla="*/ 155 h 180"/>
                <a:gd name="T94" fmla="*/ 89 w 160"/>
                <a:gd name="T95" fmla="*/ 148 h 180"/>
                <a:gd name="T96" fmla="*/ 96 w 160"/>
                <a:gd name="T97" fmla="*/ 145 h 180"/>
                <a:gd name="T98" fmla="*/ 99 w 160"/>
                <a:gd name="T99" fmla="*/ 145 h 180"/>
                <a:gd name="T100" fmla="*/ 99 w 160"/>
                <a:gd name="T101" fmla="*/ 72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60" h="180">
                  <a:moveTo>
                    <a:pt x="62" y="145"/>
                  </a:moveTo>
                  <a:cubicBezTo>
                    <a:pt x="65" y="145"/>
                    <a:pt x="65" y="145"/>
                    <a:pt x="65" y="145"/>
                  </a:cubicBezTo>
                  <a:cubicBezTo>
                    <a:pt x="68" y="145"/>
                    <a:pt x="70" y="146"/>
                    <a:pt x="72" y="148"/>
                  </a:cubicBezTo>
                  <a:cubicBezTo>
                    <a:pt x="74" y="150"/>
                    <a:pt x="75" y="152"/>
                    <a:pt x="75" y="155"/>
                  </a:cubicBezTo>
                  <a:cubicBezTo>
                    <a:pt x="75" y="169"/>
                    <a:pt x="75" y="169"/>
                    <a:pt x="75" y="169"/>
                  </a:cubicBezTo>
                  <a:cubicBezTo>
                    <a:pt x="75" y="172"/>
                    <a:pt x="74" y="175"/>
                    <a:pt x="72" y="177"/>
                  </a:cubicBezTo>
                  <a:cubicBezTo>
                    <a:pt x="70" y="179"/>
                    <a:pt x="68" y="180"/>
                    <a:pt x="65" y="180"/>
                  </a:cubicBezTo>
                  <a:cubicBezTo>
                    <a:pt x="10" y="180"/>
                    <a:pt x="10" y="180"/>
                    <a:pt x="10" y="180"/>
                  </a:cubicBezTo>
                  <a:cubicBezTo>
                    <a:pt x="7" y="180"/>
                    <a:pt x="5" y="179"/>
                    <a:pt x="3" y="177"/>
                  </a:cubicBezTo>
                  <a:cubicBezTo>
                    <a:pt x="1" y="175"/>
                    <a:pt x="0" y="172"/>
                    <a:pt x="0" y="169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152"/>
                    <a:pt x="1" y="150"/>
                    <a:pt x="3" y="148"/>
                  </a:cubicBezTo>
                  <a:cubicBezTo>
                    <a:pt x="5" y="146"/>
                    <a:pt x="7" y="145"/>
                    <a:pt x="10" y="145"/>
                  </a:cubicBezTo>
                  <a:cubicBezTo>
                    <a:pt x="14" y="145"/>
                    <a:pt x="14" y="145"/>
                    <a:pt x="14" y="145"/>
                  </a:cubicBezTo>
                  <a:cubicBezTo>
                    <a:pt x="14" y="41"/>
                    <a:pt x="14" y="41"/>
                    <a:pt x="14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7" y="41"/>
                    <a:pt x="5" y="40"/>
                    <a:pt x="3" y="38"/>
                  </a:cubicBezTo>
                  <a:cubicBezTo>
                    <a:pt x="1" y="36"/>
                    <a:pt x="0" y="33"/>
                    <a:pt x="0" y="3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3"/>
                    <a:pt x="1" y="11"/>
                    <a:pt x="3" y="9"/>
                  </a:cubicBezTo>
                  <a:cubicBezTo>
                    <a:pt x="5" y="7"/>
                    <a:pt x="7" y="6"/>
                    <a:pt x="10" y="6"/>
                  </a:cubicBezTo>
                  <a:cubicBezTo>
                    <a:pt x="62" y="6"/>
                    <a:pt x="62" y="6"/>
                    <a:pt x="62" y="6"/>
                  </a:cubicBezTo>
                  <a:lnTo>
                    <a:pt x="62" y="145"/>
                  </a:lnTo>
                  <a:close/>
                  <a:moveTo>
                    <a:pt x="99" y="72"/>
                  </a:moveTo>
                  <a:cubicBezTo>
                    <a:pt x="99" y="69"/>
                    <a:pt x="99" y="65"/>
                    <a:pt x="98" y="61"/>
                  </a:cubicBezTo>
                  <a:cubicBezTo>
                    <a:pt x="98" y="57"/>
                    <a:pt x="98" y="54"/>
                    <a:pt x="97" y="51"/>
                  </a:cubicBezTo>
                  <a:cubicBezTo>
                    <a:pt x="96" y="48"/>
                    <a:pt x="94" y="45"/>
                    <a:pt x="92" y="43"/>
                  </a:cubicBezTo>
                  <a:cubicBezTo>
                    <a:pt x="89" y="41"/>
                    <a:pt x="86" y="40"/>
                    <a:pt x="82" y="40"/>
                  </a:cubicBezTo>
                  <a:cubicBezTo>
                    <a:pt x="79" y="40"/>
                    <a:pt x="77" y="40"/>
                    <a:pt x="75" y="41"/>
                  </a:cubicBezTo>
                  <a:cubicBezTo>
                    <a:pt x="75" y="11"/>
                    <a:pt x="75" y="11"/>
                    <a:pt x="75" y="11"/>
                  </a:cubicBezTo>
                  <a:cubicBezTo>
                    <a:pt x="78" y="8"/>
                    <a:pt x="83" y="5"/>
                    <a:pt x="88" y="3"/>
                  </a:cubicBezTo>
                  <a:cubicBezTo>
                    <a:pt x="92" y="1"/>
                    <a:pt x="98" y="0"/>
                    <a:pt x="104" y="0"/>
                  </a:cubicBezTo>
                  <a:cubicBezTo>
                    <a:pt x="109" y="0"/>
                    <a:pt x="114" y="1"/>
                    <a:pt x="119" y="2"/>
                  </a:cubicBezTo>
                  <a:cubicBezTo>
                    <a:pt x="124" y="4"/>
                    <a:pt x="128" y="6"/>
                    <a:pt x="133" y="10"/>
                  </a:cubicBezTo>
                  <a:cubicBezTo>
                    <a:pt x="137" y="13"/>
                    <a:pt x="140" y="18"/>
                    <a:pt x="143" y="24"/>
                  </a:cubicBezTo>
                  <a:cubicBezTo>
                    <a:pt x="145" y="30"/>
                    <a:pt x="147" y="38"/>
                    <a:pt x="147" y="48"/>
                  </a:cubicBezTo>
                  <a:cubicBezTo>
                    <a:pt x="147" y="145"/>
                    <a:pt x="147" y="145"/>
                    <a:pt x="147" y="145"/>
                  </a:cubicBezTo>
                  <a:cubicBezTo>
                    <a:pt x="149" y="145"/>
                    <a:pt x="149" y="145"/>
                    <a:pt x="149" y="145"/>
                  </a:cubicBezTo>
                  <a:cubicBezTo>
                    <a:pt x="152" y="145"/>
                    <a:pt x="155" y="146"/>
                    <a:pt x="157" y="148"/>
                  </a:cubicBezTo>
                  <a:cubicBezTo>
                    <a:pt x="159" y="150"/>
                    <a:pt x="160" y="152"/>
                    <a:pt x="160" y="155"/>
                  </a:cubicBezTo>
                  <a:cubicBezTo>
                    <a:pt x="160" y="169"/>
                    <a:pt x="160" y="169"/>
                    <a:pt x="160" y="169"/>
                  </a:cubicBezTo>
                  <a:cubicBezTo>
                    <a:pt x="160" y="172"/>
                    <a:pt x="159" y="175"/>
                    <a:pt x="157" y="177"/>
                  </a:cubicBezTo>
                  <a:cubicBezTo>
                    <a:pt x="155" y="179"/>
                    <a:pt x="152" y="180"/>
                    <a:pt x="149" y="180"/>
                  </a:cubicBezTo>
                  <a:cubicBezTo>
                    <a:pt x="96" y="180"/>
                    <a:pt x="96" y="180"/>
                    <a:pt x="96" y="180"/>
                  </a:cubicBezTo>
                  <a:cubicBezTo>
                    <a:pt x="94" y="180"/>
                    <a:pt x="91" y="179"/>
                    <a:pt x="89" y="177"/>
                  </a:cubicBezTo>
                  <a:cubicBezTo>
                    <a:pt x="87" y="175"/>
                    <a:pt x="86" y="172"/>
                    <a:pt x="86" y="169"/>
                  </a:cubicBezTo>
                  <a:cubicBezTo>
                    <a:pt x="86" y="155"/>
                    <a:pt x="86" y="155"/>
                    <a:pt x="86" y="155"/>
                  </a:cubicBezTo>
                  <a:cubicBezTo>
                    <a:pt x="86" y="152"/>
                    <a:pt x="87" y="150"/>
                    <a:pt x="89" y="148"/>
                  </a:cubicBezTo>
                  <a:cubicBezTo>
                    <a:pt x="91" y="146"/>
                    <a:pt x="93" y="145"/>
                    <a:pt x="96" y="145"/>
                  </a:cubicBezTo>
                  <a:cubicBezTo>
                    <a:pt x="99" y="145"/>
                    <a:pt x="99" y="145"/>
                    <a:pt x="99" y="145"/>
                  </a:cubicBezTo>
                  <a:lnTo>
                    <a:pt x="99" y="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5"/>
            <p:cNvSpPr>
              <a:spLocks noEditPoints="1"/>
            </p:cNvSpPr>
            <p:nvPr/>
          </p:nvSpPr>
          <p:spPr bwMode="auto">
            <a:xfrm>
              <a:off x="7332663" y="3721100"/>
              <a:ext cx="177800" cy="385763"/>
            </a:xfrm>
            <a:custGeom>
              <a:avLst/>
              <a:gdLst>
                <a:gd name="T0" fmla="*/ 62 w 104"/>
                <a:gd name="T1" fmla="*/ 225 h 225"/>
                <a:gd name="T2" fmla="*/ 38 w 104"/>
                <a:gd name="T3" fmla="*/ 221 h 225"/>
                <a:gd name="T4" fmla="*/ 24 w 104"/>
                <a:gd name="T5" fmla="*/ 209 h 225"/>
                <a:gd name="T6" fmla="*/ 17 w 104"/>
                <a:gd name="T7" fmla="*/ 190 h 225"/>
                <a:gd name="T8" fmla="*/ 15 w 104"/>
                <a:gd name="T9" fmla="*/ 166 h 225"/>
                <a:gd name="T10" fmla="*/ 15 w 104"/>
                <a:gd name="T11" fmla="*/ 81 h 225"/>
                <a:gd name="T12" fmla="*/ 10 w 104"/>
                <a:gd name="T13" fmla="*/ 81 h 225"/>
                <a:gd name="T14" fmla="*/ 3 w 104"/>
                <a:gd name="T15" fmla="*/ 78 h 225"/>
                <a:gd name="T16" fmla="*/ 0 w 104"/>
                <a:gd name="T17" fmla="*/ 70 h 225"/>
                <a:gd name="T18" fmla="*/ 0 w 104"/>
                <a:gd name="T19" fmla="*/ 56 h 225"/>
                <a:gd name="T20" fmla="*/ 3 w 104"/>
                <a:gd name="T21" fmla="*/ 49 h 225"/>
                <a:gd name="T22" fmla="*/ 10 w 104"/>
                <a:gd name="T23" fmla="*/ 46 h 225"/>
                <a:gd name="T24" fmla="*/ 15 w 104"/>
                <a:gd name="T25" fmla="*/ 46 h 225"/>
                <a:gd name="T26" fmla="*/ 15 w 104"/>
                <a:gd name="T27" fmla="*/ 20 h 225"/>
                <a:gd name="T28" fmla="*/ 63 w 104"/>
                <a:gd name="T29" fmla="*/ 0 h 225"/>
                <a:gd name="T30" fmla="*/ 63 w 104"/>
                <a:gd name="T31" fmla="*/ 46 h 225"/>
                <a:gd name="T32" fmla="*/ 84 w 104"/>
                <a:gd name="T33" fmla="*/ 46 h 225"/>
                <a:gd name="T34" fmla="*/ 92 w 104"/>
                <a:gd name="T35" fmla="*/ 49 h 225"/>
                <a:gd name="T36" fmla="*/ 95 w 104"/>
                <a:gd name="T37" fmla="*/ 56 h 225"/>
                <a:gd name="T38" fmla="*/ 95 w 104"/>
                <a:gd name="T39" fmla="*/ 70 h 225"/>
                <a:gd name="T40" fmla="*/ 92 w 104"/>
                <a:gd name="T41" fmla="*/ 78 h 225"/>
                <a:gd name="T42" fmla="*/ 84 w 104"/>
                <a:gd name="T43" fmla="*/ 81 h 225"/>
                <a:gd name="T44" fmla="*/ 63 w 104"/>
                <a:gd name="T45" fmla="*/ 81 h 225"/>
                <a:gd name="T46" fmla="*/ 63 w 104"/>
                <a:gd name="T47" fmla="*/ 95 h 225"/>
                <a:gd name="T48" fmla="*/ 63 w 104"/>
                <a:gd name="T49" fmla="*/ 172 h 225"/>
                <a:gd name="T50" fmla="*/ 63 w 104"/>
                <a:gd name="T51" fmla="*/ 225 h 225"/>
                <a:gd name="T52" fmla="*/ 62 w 104"/>
                <a:gd name="T53" fmla="*/ 225 h 225"/>
                <a:gd name="T54" fmla="*/ 76 w 104"/>
                <a:gd name="T55" fmla="*/ 168 h 225"/>
                <a:gd name="T56" fmla="*/ 79 w 104"/>
                <a:gd name="T57" fmla="*/ 161 h 225"/>
                <a:gd name="T58" fmla="*/ 86 w 104"/>
                <a:gd name="T59" fmla="*/ 158 h 225"/>
                <a:gd name="T60" fmla="*/ 94 w 104"/>
                <a:gd name="T61" fmla="*/ 158 h 225"/>
                <a:gd name="T62" fmla="*/ 101 w 104"/>
                <a:gd name="T63" fmla="*/ 161 h 225"/>
                <a:gd name="T64" fmla="*/ 104 w 104"/>
                <a:gd name="T65" fmla="*/ 168 h 225"/>
                <a:gd name="T66" fmla="*/ 104 w 104"/>
                <a:gd name="T67" fmla="*/ 177 h 225"/>
                <a:gd name="T68" fmla="*/ 96 w 104"/>
                <a:gd name="T69" fmla="*/ 209 h 225"/>
                <a:gd name="T70" fmla="*/ 76 w 104"/>
                <a:gd name="T71" fmla="*/ 223 h 225"/>
                <a:gd name="T72" fmla="*/ 76 w 104"/>
                <a:gd name="T73" fmla="*/ 168 h 2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4" h="225">
                  <a:moveTo>
                    <a:pt x="62" y="225"/>
                  </a:moveTo>
                  <a:cubicBezTo>
                    <a:pt x="52" y="225"/>
                    <a:pt x="44" y="224"/>
                    <a:pt x="38" y="221"/>
                  </a:cubicBezTo>
                  <a:cubicBezTo>
                    <a:pt x="33" y="218"/>
                    <a:pt x="28" y="214"/>
                    <a:pt x="24" y="209"/>
                  </a:cubicBezTo>
                  <a:cubicBezTo>
                    <a:pt x="21" y="204"/>
                    <a:pt x="19" y="197"/>
                    <a:pt x="17" y="190"/>
                  </a:cubicBezTo>
                  <a:cubicBezTo>
                    <a:pt x="16" y="183"/>
                    <a:pt x="15" y="175"/>
                    <a:pt x="15" y="166"/>
                  </a:cubicBezTo>
                  <a:cubicBezTo>
                    <a:pt x="15" y="81"/>
                    <a:pt x="15" y="81"/>
                    <a:pt x="15" y="81"/>
                  </a:cubicBezTo>
                  <a:cubicBezTo>
                    <a:pt x="10" y="81"/>
                    <a:pt x="10" y="81"/>
                    <a:pt x="10" y="81"/>
                  </a:cubicBezTo>
                  <a:cubicBezTo>
                    <a:pt x="7" y="81"/>
                    <a:pt x="5" y="80"/>
                    <a:pt x="3" y="78"/>
                  </a:cubicBezTo>
                  <a:cubicBezTo>
                    <a:pt x="1" y="76"/>
                    <a:pt x="0" y="73"/>
                    <a:pt x="0" y="70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53"/>
                    <a:pt x="1" y="51"/>
                    <a:pt x="3" y="49"/>
                  </a:cubicBezTo>
                  <a:cubicBezTo>
                    <a:pt x="5" y="47"/>
                    <a:pt x="7" y="46"/>
                    <a:pt x="10" y="46"/>
                  </a:cubicBezTo>
                  <a:cubicBezTo>
                    <a:pt x="15" y="46"/>
                    <a:pt x="15" y="46"/>
                    <a:pt x="15" y="46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84" y="46"/>
                    <a:pt x="84" y="46"/>
                    <a:pt x="84" y="46"/>
                  </a:cubicBezTo>
                  <a:cubicBezTo>
                    <a:pt x="87" y="46"/>
                    <a:pt x="90" y="47"/>
                    <a:pt x="92" y="49"/>
                  </a:cubicBezTo>
                  <a:cubicBezTo>
                    <a:pt x="94" y="51"/>
                    <a:pt x="95" y="53"/>
                    <a:pt x="95" y="56"/>
                  </a:cubicBezTo>
                  <a:cubicBezTo>
                    <a:pt x="95" y="70"/>
                    <a:pt x="95" y="70"/>
                    <a:pt x="95" y="70"/>
                  </a:cubicBezTo>
                  <a:cubicBezTo>
                    <a:pt x="95" y="73"/>
                    <a:pt x="94" y="76"/>
                    <a:pt x="92" y="78"/>
                  </a:cubicBezTo>
                  <a:cubicBezTo>
                    <a:pt x="90" y="80"/>
                    <a:pt x="87" y="81"/>
                    <a:pt x="84" y="81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3" y="95"/>
                    <a:pt x="63" y="95"/>
                    <a:pt x="63" y="95"/>
                  </a:cubicBezTo>
                  <a:cubicBezTo>
                    <a:pt x="63" y="172"/>
                    <a:pt x="63" y="172"/>
                    <a:pt x="63" y="172"/>
                  </a:cubicBezTo>
                  <a:cubicBezTo>
                    <a:pt x="63" y="225"/>
                    <a:pt x="63" y="225"/>
                    <a:pt x="63" y="225"/>
                  </a:cubicBezTo>
                  <a:lnTo>
                    <a:pt x="62" y="225"/>
                  </a:lnTo>
                  <a:close/>
                  <a:moveTo>
                    <a:pt x="76" y="168"/>
                  </a:moveTo>
                  <a:cubicBezTo>
                    <a:pt x="76" y="165"/>
                    <a:pt x="77" y="163"/>
                    <a:pt x="79" y="161"/>
                  </a:cubicBezTo>
                  <a:cubicBezTo>
                    <a:pt x="81" y="159"/>
                    <a:pt x="83" y="158"/>
                    <a:pt x="86" y="158"/>
                  </a:cubicBezTo>
                  <a:cubicBezTo>
                    <a:pt x="94" y="158"/>
                    <a:pt x="94" y="158"/>
                    <a:pt x="94" y="158"/>
                  </a:cubicBezTo>
                  <a:cubicBezTo>
                    <a:pt x="97" y="158"/>
                    <a:pt x="99" y="159"/>
                    <a:pt x="101" y="161"/>
                  </a:cubicBezTo>
                  <a:cubicBezTo>
                    <a:pt x="103" y="163"/>
                    <a:pt x="104" y="165"/>
                    <a:pt x="104" y="16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91"/>
                    <a:pt x="102" y="201"/>
                    <a:pt x="96" y="209"/>
                  </a:cubicBezTo>
                  <a:cubicBezTo>
                    <a:pt x="91" y="216"/>
                    <a:pt x="84" y="221"/>
                    <a:pt x="76" y="223"/>
                  </a:cubicBezTo>
                  <a:lnTo>
                    <a:pt x="76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16"/>
            <p:cNvSpPr>
              <a:spLocks noEditPoints="1"/>
            </p:cNvSpPr>
            <p:nvPr/>
          </p:nvSpPr>
          <p:spPr bwMode="auto">
            <a:xfrm>
              <a:off x="7488238" y="3686175"/>
              <a:ext cx="77788" cy="77788"/>
            </a:xfrm>
            <a:custGeom>
              <a:avLst/>
              <a:gdLst>
                <a:gd name="T0" fmla="*/ 44 w 46"/>
                <a:gd name="T1" fmla="*/ 31 h 45"/>
                <a:gd name="T2" fmla="*/ 32 w 46"/>
                <a:gd name="T3" fmla="*/ 44 h 45"/>
                <a:gd name="T4" fmla="*/ 13 w 46"/>
                <a:gd name="T5" fmla="*/ 44 h 45"/>
                <a:gd name="T6" fmla="*/ 1 w 46"/>
                <a:gd name="T7" fmla="*/ 32 h 45"/>
                <a:gd name="T8" fmla="*/ 1 w 46"/>
                <a:gd name="T9" fmla="*/ 14 h 45"/>
                <a:gd name="T10" fmla="*/ 14 w 46"/>
                <a:gd name="T11" fmla="*/ 2 h 45"/>
                <a:gd name="T12" fmla="*/ 32 w 46"/>
                <a:gd name="T13" fmla="*/ 1 h 45"/>
                <a:gd name="T14" fmla="*/ 44 w 46"/>
                <a:gd name="T15" fmla="*/ 13 h 45"/>
                <a:gd name="T16" fmla="*/ 40 w 46"/>
                <a:gd name="T17" fmla="*/ 23 h 45"/>
                <a:gd name="T18" fmla="*/ 35 w 46"/>
                <a:gd name="T19" fmla="*/ 9 h 45"/>
                <a:gd name="T20" fmla="*/ 23 w 46"/>
                <a:gd name="T21" fmla="*/ 4 h 45"/>
                <a:gd name="T22" fmla="*/ 10 w 46"/>
                <a:gd name="T23" fmla="*/ 10 h 45"/>
                <a:gd name="T24" fmla="*/ 5 w 46"/>
                <a:gd name="T25" fmla="*/ 22 h 45"/>
                <a:gd name="T26" fmla="*/ 10 w 46"/>
                <a:gd name="T27" fmla="*/ 36 h 45"/>
                <a:gd name="T28" fmla="*/ 22 w 46"/>
                <a:gd name="T29" fmla="*/ 41 h 45"/>
                <a:gd name="T30" fmla="*/ 35 w 46"/>
                <a:gd name="T31" fmla="*/ 35 h 45"/>
                <a:gd name="T32" fmla="*/ 40 w 46"/>
                <a:gd name="T33" fmla="*/ 23 h 45"/>
                <a:gd name="T34" fmla="*/ 33 w 46"/>
                <a:gd name="T35" fmla="*/ 34 h 45"/>
                <a:gd name="T36" fmla="*/ 32 w 46"/>
                <a:gd name="T37" fmla="*/ 34 h 45"/>
                <a:gd name="T38" fmla="*/ 28 w 46"/>
                <a:gd name="T39" fmla="*/ 34 h 45"/>
                <a:gd name="T40" fmla="*/ 27 w 46"/>
                <a:gd name="T41" fmla="*/ 34 h 45"/>
                <a:gd name="T42" fmla="*/ 25 w 46"/>
                <a:gd name="T43" fmla="*/ 29 h 45"/>
                <a:gd name="T44" fmla="*/ 21 w 46"/>
                <a:gd name="T45" fmla="*/ 25 h 45"/>
                <a:gd name="T46" fmla="*/ 19 w 46"/>
                <a:gd name="T47" fmla="*/ 33 h 45"/>
                <a:gd name="T48" fmla="*/ 16 w 46"/>
                <a:gd name="T49" fmla="*/ 34 h 45"/>
                <a:gd name="T50" fmla="*/ 13 w 46"/>
                <a:gd name="T51" fmla="*/ 33 h 45"/>
                <a:gd name="T52" fmla="*/ 14 w 46"/>
                <a:gd name="T53" fmla="*/ 10 h 45"/>
                <a:gd name="T54" fmla="*/ 23 w 46"/>
                <a:gd name="T55" fmla="*/ 10 h 45"/>
                <a:gd name="T56" fmla="*/ 30 w 46"/>
                <a:gd name="T57" fmla="*/ 11 h 45"/>
                <a:gd name="T58" fmla="*/ 32 w 46"/>
                <a:gd name="T59" fmla="*/ 17 h 45"/>
                <a:gd name="T60" fmla="*/ 27 w 46"/>
                <a:gd name="T61" fmla="*/ 23 h 45"/>
                <a:gd name="T62" fmla="*/ 32 w 46"/>
                <a:gd name="T63" fmla="*/ 28 h 45"/>
                <a:gd name="T64" fmla="*/ 33 w 46"/>
                <a:gd name="T65" fmla="*/ 34 h 45"/>
                <a:gd name="T66" fmla="*/ 26 w 46"/>
                <a:gd name="T67" fmla="*/ 16 h 45"/>
                <a:gd name="T68" fmla="*/ 24 w 46"/>
                <a:gd name="T69" fmla="*/ 14 h 45"/>
                <a:gd name="T70" fmla="*/ 19 w 46"/>
                <a:gd name="T71" fmla="*/ 14 h 45"/>
                <a:gd name="T72" fmla="*/ 22 w 46"/>
                <a:gd name="T73" fmla="*/ 21 h 45"/>
                <a:gd name="T74" fmla="*/ 26 w 46"/>
                <a:gd name="T75" fmla="*/ 17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6" h="45">
                  <a:moveTo>
                    <a:pt x="46" y="22"/>
                  </a:moveTo>
                  <a:cubicBezTo>
                    <a:pt x="46" y="26"/>
                    <a:pt x="45" y="29"/>
                    <a:pt x="44" y="31"/>
                  </a:cubicBezTo>
                  <a:cubicBezTo>
                    <a:pt x="43" y="34"/>
                    <a:pt x="41" y="37"/>
                    <a:pt x="39" y="39"/>
                  </a:cubicBezTo>
                  <a:cubicBezTo>
                    <a:pt x="37" y="41"/>
                    <a:pt x="34" y="42"/>
                    <a:pt x="32" y="44"/>
                  </a:cubicBezTo>
                  <a:cubicBezTo>
                    <a:pt x="29" y="45"/>
                    <a:pt x="26" y="45"/>
                    <a:pt x="22" y="45"/>
                  </a:cubicBezTo>
                  <a:cubicBezTo>
                    <a:pt x="19" y="45"/>
                    <a:pt x="16" y="45"/>
                    <a:pt x="13" y="44"/>
                  </a:cubicBezTo>
                  <a:cubicBezTo>
                    <a:pt x="11" y="42"/>
                    <a:pt x="8" y="41"/>
                    <a:pt x="6" y="39"/>
                  </a:cubicBezTo>
                  <a:cubicBezTo>
                    <a:pt x="4" y="37"/>
                    <a:pt x="3" y="34"/>
                    <a:pt x="1" y="32"/>
                  </a:cubicBezTo>
                  <a:cubicBezTo>
                    <a:pt x="0" y="29"/>
                    <a:pt x="0" y="26"/>
                    <a:pt x="0" y="23"/>
                  </a:cubicBezTo>
                  <a:cubicBezTo>
                    <a:pt x="0" y="19"/>
                    <a:pt x="0" y="16"/>
                    <a:pt x="1" y="14"/>
                  </a:cubicBezTo>
                  <a:cubicBezTo>
                    <a:pt x="3" y="11"/>
                    <a:pt x="4" y="8"/>
                    <a:pt x="6" y="6"/>
                  </a:cubicBezTo>
                  <a:cubicBezTo>
                    <a:pt x="8" y="4"/>
                    <a:pt x="11" y="3"/>
                    <a:pt x="14" y="2"/>
                  </a:cubicBezTo>
                  <a:cubicBezTo>
                    <a:pt x="16" y="0"/>
                    <a:pt x="19" y="0"/>
                    <a:pt x="23" y="0"/>
                  </a:cubicBezTo>
                  <a:cubicBezTo>
                    <a:pt x="26" y="0"/>
                    <a:pt x="29" y="0"/>
                    <a:pt x="32" y="1"/>
                  </a:cubicBezTo>
                  <a:cubicBezTo>
                    <a:pt x="35" y="3"/>
                    <a:pt x="37" y="4"/>
                    <a:pt x="39" y="6"/>
                  </a:cubicBezTo>
                  <a:cubicBezTo>
                    <a:pt x="41" y="8"/>
                    <a:pt x="43" y="11"/>
                    <a:pt x="44" y="13"/>
                  </a:cubicBezTo>
                  <a:cubicBezTo>
                    <a:pt x="45" y="16"/>
                    <a:pt x="46" y="19"/>
                    <a:pt x="46" y="22"/>
                  </a:cubicBezTo>
                  <a:close/>
                  <a:moveTo>
                    <a:pt x="40" y="23"/>
                  </a:moveTo>
                  <a:cubicBezTo>
                    <a:pt x="40" y="20"/>
                    <a:pt x="40" y="17"/>
                    <a:pt x="39" y="15"/>
                  </a:cubicBezTo>
                  <a:cubicBezTo>
                    <a:pt x="38" y="13"/>
                    <a:pt x="37" y="11"/>
                    <a:pt x="35" y="9"/>
                  </a:cubicBezTo>
                  <a:cubicBezTo>
                    <a:pt x="34" y="8"/>
                    <a:pt x="32" y="7"/>
                    <a:pt x="30" y="6"/>
                  </a:cubicBezTo>
                  <a:cubicBezTo>
                    <a:pt x="28" y="5"/>
                    <a:pt x="25" y="4"/>
                    <a:pt x="23" y="4"/>
                  </a:cubicBezTo>
                  <a:cubicBezTo>
                    <a:pt x="20" y="4"/>
                    <a:pt x="18" y="5"/>
                    <a:pt x="15" y="6"/>
                  </a:cubicBezTo>
                  <a:cubicBezTo>
                    <a:pt x="13" y="7"/>
                    <a:pt x="11" y="8"/>
                    <a:pt x="10" y="10"/>
                  </a:cubicBezTo>
                  <a:cubicBezTo>
                    <a:pt x="8" y="11"/>
                    <a:pt x="7" y="13"/>
                    <a:pt x="6" y="15"/>
                  </a:cubicBezTo>
                  <a:cubicBezTo>
                    <a:pt x="5" y="18"/>
                    <a:pt x="5" y="20"/>
                    <a:pt x="5" y="22"/>
                  </a:cubicBezTo>
                  <a:cubicBezTo>
                    <a:pt x="5" y="25"/>
                    <a:pt x="5" y="28"/>
                    <a:pt x="6" y="30"/>
                  </a:cubicBezTo>
                  <a:cubicBezTo>
                    <a:pt x="7" y="32"/>
                    <a:pt x="8" y="34"/>
                    <a:pt x="10" y="36"/>
                  </a:cubicBezTo>
                  <a:cubicBezTo>
                    <a:pt x="12" y="37"/>
                    <a:pt x="13" y="39"/>
                    <a:pt x="16" y="39"/>
                  </a:cubicBezTo>
                  <a:cubicBezTo>
                    <a:pt x="18" y="40"/>
                    <a:pt x="20" y="41"/>
                    <a:pt x="22" y="41"/>
                  </a:cubicBezTo>
                  <a:cubicBezTo>
                    <a:pt x="25" y="41"/>
                    <a:pt x="28" y="40"/>
                    <a:pt x="30" y="39"/>
                  </a:cubicBezTo>
                  <a:cubicBezTo>
                    <a:pt x="32" y="38"/>
                    <a:pt x="34" y="37"/>
                    <a:pt x="35" y="35"/>
                  </a:cubicBezTo>
                  <a:cubicBezTo>
                    <a:pt x="37" y="34"/>
                    <a:pt x="38" y="32"/>
                    <a:pt x="39" y="30"/>
                  </a:cubicBezTo>
                  <a:cubicBezTo>
                    <a:pt x="40" y="28"/>
                    <a:pt x="40" y="25"/>
                    <a:pt x="40" y="23"/>
                  </a:cubicBezTo>
                  <a:close/>
                  <a:moveTo>
                    <a:pt x="33" y="34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3" y="34"/>
                    <a:pt x="32" y="34"/>
                    <a:pt x="32" y="34"/>
                  </a:cubicBezTo>
                  <a:cubicBezTo>
                    <a:pt x="31" y="34"/>
                    <a:pt x="31" y="34"/>
                    <a:pt x="30" y="34"/>
                  </a:cubicBezTo>
                  <a:cubicBezTo>
                    <a:pt x="29" y="34"/>
                    <a:pt x="29" y="34"/>
                    <a:pt x="28" y="34"/>
                  </a:cubicBezTo>
                  <a:cubicBezTo>
                    <a:pt x="28" y="34"/>
                    <a:pt x="28" y="34"/>
                    <a:pt x="27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7" y="34"/>
                    <a:pt x="27" y="33"/>
                    <a:pt x="27" y="33"/>
                  </a:cubicBezTo>
                  <a:cubicBezTo>
                    <a:pt x="25" y="29"/>
                    <a:pt x="25" y="29"/>
                    <a:pt x="25" y="29"/>
                  </a:cubicBezTo>
                  <a:cubicBezTo>
                    <a:pt x="25" y="28"/>
                    <a:pt x="24" y="27"/>
                    <a:pt x="24" y="26"/>
                  </a:cubicBezTo>
                  <a:cubicBezTo>
                    <a:pt x="23" y="25"/>
                    <a:pt x="22" y="25"/>
                    <a:pt x="21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33"/>
                    <a:pt x="19" y="33"/>
                    <a:pt x="19" y="33"/>
                  </a:cubicBezTo>
                  <a:cubicBezTo>
                    <a:pt x="19" y="34"/>
                    <a:pt x="19" y="34"/>
                    <a:pt x="19" y="34"/>
                  </a:cubicBezTo>
                  <a:cubicBezTo>
                    <a:pt x="18" y="34"/>
                    <a:pt x="18" y="34"/>
                    <a:pt x="16" y="34"/>
                  </a:cubicBezTo>
                  <a:cubicBezTo>
                    <a:pt x="15" y="34"/>
                    <a:pt x="14" y="34"/>
                    <a:pt x="14" y="34"/>
                  </a:cubicBezTo>
                  <a:cubicBezTo>
                    <a:pt x="14" y="34"/>
                    <a:pt x="13" y="34"/>
                    <a:pt x="13" y="33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1"/>
                    <a:pt x="14" y="11"/>
                    <a:pt x="14" y="10"/>
                  </a:cubicBezTo>
                  <a:cubicBezTo>
                    <a:pt x="14" y="10"/>
                    <a:pt x="15" y="10"/>
                    <a:pt x="16" y="10"/>
                  </a:cubicBezTo>
                  <a:cubicBezTo>
                    <a:pt x="23" y="10"/>
                    <a:pt x="23" y="10"/>
                    <a:pt x="23" y="10"/>
                  </a:cubicBezTo>
                  <a:cubicBezTo>
                    <a:pt x="24" y="10"/>
                    <a:pt x="26" y="10"/>
                    <a:pt x="27" y="10"/>
                  </a:cubicBezTo>
                  <a:cubicBezTo>
                    <a:pt x="28" y="10"/>
                    <a:pt x="29" y="11"/>
                    <a:pt x="30" y="11"/>
                  </a:cubicBezTo>
                  <a:cubicBezTo>
                    <a:pt x="31" y="12"/>
                    <a:pt x="31" y="13"/>
                    <a:pt x="32" y="13"/>
                  </a:cubicBezTo>
                  <a:cubicBezTo>
                    <a:pt x="32" y="14"/>
                    <a:pt x="32" y="15"/>
                    <a:pt x="32" y="17"/>
                  </a:cubicBezTo>
                  <a:cubicBezTo>
                    <a:pt x="32" y="18"/>
                    <a:pt x="32" y="20"/>
                    <a:pt x="31" y="21"/>
                  </a:cubicBezTo>
                  <a:cubicBezTo>
                    <a:pt x="30" y="22"/>
                    <a:pt x="28" y="23"/>
                    <a:pt x="27" y="23"/>
                  </a:cubicBezTo>
                  <a:cubicBezTo>
                    <a:pt x="28" y="23"/>
                    <a:pt x="29" y="24"/>
                    <a:pt x="29" y="25"/>
                  </a:cubicBezTo>
                  <a:cubicBezTo>
                    <a:pt x="30" y="25"/>
                    <a:pt x="31" y="27"/>
                    <a:pt x="32" y="28"/>
                  </a:cubicBezTo>
                  <a:cubicBezTo>
                    <a:pt x="33" y="32"/>
                    <a:pt x="33" y="32"/>
                    <a:pt x="33" y="32"/>
                  </a:cubicBezTo>
                  <a:cubicBezTo>
                    <a:pt x="33" y="33"/>
                    <a:pt x="33" y="33"/>
                    <a:pt x="33" y="34"/>
                  </a:cubicBezTo>
                  <a:close/>
                  <a:moveTo>
                    <a:pt x="26" y="17"/>
                  </a:moveTo>
                  <a:cubicBezTo>
                    <a:pt x="26" y="17"/>
                    <a:pt x="26" y="16"/>
                    <a:pt x="26" y="16"/>
                  </a:cubicBezTo>
                  <a:cubicBezTo>
                    <a:pt x="26" y="16"/>
                    <a:pt x="26" y="15"/>
                    <a:pt x="25" y="15"/>
                  </a:cubicBezTo>
                  <a:cubicBezTo>
                    <a:pt x="25" y="15"/>
                    <a:pt x="24" y="15"/>
                    <a:pt x="24" y="14"/>
                  </a:cubicBezTo>
                  <a:cubicBezTo>
                    <a:pt x="23" y="14"/>
                    <a:pt x="23" y="14"/>
                    <a:pt x="22" y="14"/>
                  </a:cubicBezTo>
                  <a:cubicBezTo>
                    <a:pt x="19" y="14"/>
                    <a:pt x="19" y="14"/>
                    <a:pt x="19" y="14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4" y="20"/>
                    <a:pt x="25" y="20"/>
                  </a:cubicBezTo>
                  <a:cubicBezTo>
                    <a:pt x="26" y="19"/>
                    <a:pt x="26" y="18"/>
                    <a:pt x="26" y="1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7"/>
            <p:cNvSpPr>
              <a:spLocks noEditPoints="1"/>
            </p:cNvSpPr>
            <p:nvPr/>
          </p:nvSpPr>
          <p:spPr bwMode="auto">
            <a:xfrm>
              <a:off x="4967288" y="4217988"/>
              <a:ext cx="74613" cy="87313"/>
            </a:xfrm>
            <a:custGeom>
              <a:avLst/>
              <a:gdLst>
                <a:gd name="T0" fmla="*/ 43 w 44"/>
                <a:gd name="T1" fmla="*/ 48 h 51"/>
                <a:gd name="T2" fmla="*/ 44 w 44"/>
                <a:gd name="T3" fmla="*/ 50 h 51"/>
                <a:gd name="T4" fmla="*/ 43 w 44"/>
                <a:gd name="T5" fmla="*/ 51 h 51"/>
                <a:gd name="T6" fmla="*/ 42 w 44"/>
                <a:gd name="T7" fmla="*/ 51 h 51"/>
                <a:gd name="T8" fmla="*/ 40 w 44"/>
                <a:gd name="T9" fmla="*/ 51 h 51"/>
                <a:gd name="T10" fmla="*/ 39 w 44"/>
                <a:gd name="T11" fmla="*/ 51 h 51"/>
                <a:gd name="T12" fmla="*/ 37 w 44"/>
                <a:gd name="T13" fmla="*/ 51 h 51"/>
                <a:gd name="T14" fmla="*/ 37 w 44"/>
                <a:gd name="T15" fmla="*/ 50 h 51"/>
                <a:gd name="T16" fmla="*/ 37 w 44"/>
                <a:gd name="T17" fmla="*/ 50 h 51"/>
                <a:gd name="T18" fmla="*/ 32 w 44"/>
                <a:gd name="T19" fmla="*/ 38 h 51"/>
                <a:gd name="T20" fmla="*/ 11 w 44"/>
                <a:gd name="T21" fmla="*/ 38 h 51"/>
                <a:gd name="T22" fmla="*/ 7 w 44"/>
                <a:gd name="T23" fmla="*/ 50 h 51"/>
                <a:gd name="T24" fmla="*/ 7 w 44"/>
                <a:gd name="T25" fmla="*/ 50 h 51"/>
                <a:gd name="T26" fmla="*/ 6 w 44"/>
                <a:gd name="T27" fmla="*/ 51 h 51"/>
                <a:gd name="T28" fmla="*/ 5 w 44"/>
                <a:gd name="T29" fmla="*/ 51 h 51"/>
                <a:gd name="T30" fmla="*/ 3 w 44"/>
                <a:gd name="T31" fmla="*/ 51 h 51"/>
                <a:gd name="T32" fmla="*/ 1 w 44"/>
                <a:gd name="T33" fmla="*/ 51 h 51"/>
                <a:gd name="T34" fmla="*/ 0 w 44"/>
                <a:gd name="T35" fmla="*/ 51 h 51"/>
                <a:gd name="T36" fmla="*/ 0 w 44"/>
                <a:gd name="T37" fmla="*/ 50 h 51"/>
                <a:gd name="T38" fmla="*/ 1 w 44"/>
                <a:gd name="T39" fmla="*/ 48 h 51"/>
                <a:gd name="T40" fmla="*/ 17 w 44"/>
                <a:gd name="T41" fmla="*/ 1 h 51"/>
                <a:gd name="T42" fmla="*/ 18 w 44"/>
                <a:gd name="T43" fmla="*/ 1 h 51"/>
                <a:gd name="T44" fmla="*/ 19 w 44"/>
                <a:gd name="T45" fmla="*/ 0 h 51"/>
                <a:gd name="T46" fmla="*/ 20 w 44"/>
                <a:gd name="T47" fmla="*/ 0 h 51"/>
                <a:gd name="T48" fmla="*/ 22 w 44"/>
                <a:gd name="T49" fmla="*/ 0 h 51"/>
                <a:gd name="T50" fmla="*/ 24 w 44"/>
                <a:gd name="T51" fmla="*/ 0 h 51"/>
                <a:gd name="T52" fmla="*/ 25 w 44"/>
                <a:gd name="T53" fmla="*/ 0 h 51"/>
                <a:gd name="T54" fmla="*/ 26 w 44"/>
                <a:gd name="T55" fmla="*/ 1 h 51"/>
                <a:gd name="T56" fmla="*/ 26 w 44"/>
                <a:gd name="T57" fmla="*/ 1 h 51"/>
                <a:gd name="T58" fmla="*/ 43 w 44"/>
                <a:gd name="T59" fmla="*/ 48 h 51"/>
                <a:gd name="T60" fmla="*/ 22 w 44"/>
                <a:gd name="T61" fmla="*/ 7 h 51"/>
                <a:gd name="T62" fmla="*/ 22 w 44"/>
                <a:gd name="T63" fmla="*/ 7 h 51"/>
                <a:gd name="T64" fmla="*/ 13 w 44"/>
                <a:gd name="T65" fmla="*/ 32 h 51"/>
                <a:gd name="T66" fmla="*/ 30 w 44"/>
                <a:gd name="T67" fmla="*/ 32 h 51"/>
                <a:gd name="T68" fmla="*/ 22 w 44"/>
                <a:gd name="T69" fmla="*/ 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44" h="51">
                  <a:moveTo>
                    <a:pt x="43" y="48"/>
                  </a:moveTo>
                  <a:cubicBezTo>
                    <a:pt x="44" y="49"/>
                    <a:pt x="44" y="49"/>
                    <a:pt x="44" y="50"/>
                  </a:cubicBezTo>
                  <a:cubicBezTo>
                    <a:pt x="44" y="50"/>
                    <a:pt x="44" y="50"/>
                    <a:pt x="43" y="51"/>
                  </a:cubicBezTo>
                  <a:cubicBezTo>
                    <a:pt x="43" y="51"/>
                    <a:pt x="43" y="51"/>
                    <a:pt x="42" y="51"/>
                  </a:cubicBezTo>
                  <a:cubicBezTo>
                    <a:pt x="42" y="51"/>
                    <a:pt x="41" y="51"/>
                    <a:pt x="40" y="51"/>
                  </a:cubicBezTo>
                  <a:cubicBezTo>
                    <a:pt x="40" y="51"/>
                    <a:pt x="39" y="51"/>
                    <a:pt x="39" y="51"/>
                  </a:cubicBezTo>
                  <a:cubicBezTo>
                    <a:pt x="38" y="51"/>
                    <a:pt x="38" y="51"/>
                    <a:pt x="37" y="51"/>
                  </a:cubicBezTo>
                  <a:cubicBezTo>
                    <a:pt x="37" y="51"/>
                    <a:pt x="37" y="51"/>
                    <a:pt x="37" y="50"/>
                  </a:cubicBezTo>
                  <a:cubicBezTo>
                    <a:pt x="37" y="50"/>
                    <a:pt x="37" y="50"/>
                    <a:pt x="37" y="50"/>
                  </a:cubicBezTo>
                  <a:cubicBezTo>
                    <a:pt x="32" y="38"/>
                    <a:pt x="32" y="38"/>
                    <a:pt x="32" y="38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6" y="51"/>
                    <a:pt x="6" y="51"/>
                  </a:cubicBezTo>
                  <a:cubicBezTo>
                    <a:pt x="6" y="51"/>
                    <a:pt x="6" y="51"/>
                    <a:pt x="5" y="51"/>
                  </a:cubicBezTo>
                  <a:cubicBezTo>
                    <a:pt x="5" y="51"/>
                    <a:pt x="4" y="51"/>
                    <a:pt x="3" y="51"/>
                  </a:cubicBezTo>
                  <a:cubicBezTo>
                    <a:pt x="3" y="51"/>
                    <a:pt x="2" y="51"/>
                    <a:pt x="1" y="51"/>
                  </a:cubicBezTo>
                  <a:cubicBezTo>
                    <a:pt x="1" y="51"/>
                    <a:pt x="1" y="51"/>
                    <a:pt x="0" y="51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49"/>
                    <a:pt x="0" y="49"/>
                    <a:pt x="1" y="48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0"/>
                    <a:pt x="19" y="0"/>
                  </a:cubicBezTo>
                  <a:cubicBezTo>
                    <a:pt x="19" y="0"/>
                    <a:pt x="19" y="0"/>
                    <a:pt x="20" y="0"/>
                  </a:cubicBezTo>
                  <a:cubicBezTo>
                    <a:pt x="20" y="0"/>
                    <a:pt x="21" y="0"/>
                    <a:pt x="22" y="0"/>
                  </a:cubicBezTo>
                  <a:cubicBezTo>
                    <a:pt x="23" y="0"/>
                    <a:pt x="23" y="0"/>
                    <a:pt x="24" y="0"/>
                  </a:cubicBezTo>
                  <a:cubicBezTo>
                    <a:pt x="24" y="0"/>
                    <a:pt x="25" y="0"/>
                    <a:pt x="25" y="0"/>
                  </a:cubicBezTo>
                  <a:cubicBezTo>
                    <a:pt x="26" y="0"/>
                    <a:pt x="26" y="1"/>
                    <a:pt x="26" y="1"/>
                  </a:cubicBezTo>
                  <a:cubicBezTo>
                    <a:pt x="26" y="1"/>
                    <a:pt x="26" y="1"/>
                    <a:pt x="26" y="1"/>
                  </a:cubicBezTo>
                  <a:lnTo>
                    <a:pt x="43" y="48"/>
                  </a:lnTo>
                  <a:close/>
                  <a:moveTo>
                    <a:pt x="22" y="7"/>
                  </a:moveTo>
                  <a:cubicBezTo>
                    <a:pt x="22" y="7"/>
                    <a:pt x="22" y="7"/>
                    <a:pt x="22" y="7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30" y="32"/>
                    <a:pt x="30" y="32"/>
                    <a:pt x="30" y="32"/>
                  </a:cubicBezTo>
                  <a:lnTo>
                    <a:pt x="22" y="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8"/>
            <p:cNvSpPr>
              <a:spLocks/>
            </p:cNvSpPr>
            <p:nvPr/>
          </p:nvSpPr>
          <p:spPr bwMode="auto">
            <a:xfrm>
              <a:off x="5054601" y="4240213"/>
              <a:ext cx="50800" cy="65088"/>
            </a:xfrm>
            <a:custGeom>
              <a:avLst/>
              <a:gdLst>
                <a:gd name="T0" fmla="*/ 30 w 30"/>
                <a:gd name="T1" fmla="*/ 37 h 38"/>
                <a:gd name="T2" fmla="*/ 30 w 30"/>
                <a:gd name="T3" fmla="*/ 37 h 38"/>
                <a:gd name="T4" fmla="*/ 30 w 30"/>
                <a:gd name="T5" fmla="*/ 38 h 38"/>
                <a:gd name="T6" fmla="*/ 29 w 30"/>
                <a:gd name="T7" fmla="*/ 38 h 38"/>
                <a:gd name="T8" fmla="*/ 27 w 30"/>
                <a:gd name="T9" fmla="*/ 38 h 38"/>
                <a:gd name="T10" fmla="*/ 26 w 30"/>
                <a:gd name="T11" fmla="*/ 38 h 38"/>
                <a:gd name="T12" fmla="*/ 25 w 30"/>
                <a:gd name="T13" fmla="*/ 38 h 38"/>
                <a:gd name="T14" fmla="*/ 24 w 30"/>
                <a:gd name="T15" fmla="*/ 37 h 38"/>
                <a:gd name="T16" fmla="*/ 24 w 30"/>
                <a:gd name="T17" fmla="*/ 37 h 38"/>
                <a:gd name="T18" fmla="*/ 24 w 30"/>
                <a:gd name="T19" fmla="*/ 16 h 38"/>
                <a:gd name="T20" fmla="*/ 23 w 30"/>
                <a:gd name="T21" fmla="*/ 11 h 38"/>
                <a:gd name="T22" fmla="*/ 22 w 30"/>
                <a:gd name="T23" fmla="*/ 8 h 38"/>
                <a:gd name="T24" fmla="*/ 20 w 30"/>
                <a:gd name="T25" fmla="*/ 6 h 38"/>
                <a:gd name="T26" fmla="*/ 16 w 30"/>
                <a:gd name="T27" fmla="*/ 5 h 38"/>
                <a:gd name="T28" fmla="*/ 12 w 30"/>
                <a:gd name="T29" fmla="*/ 7 h 38"/>
                <a:gd name="T30" fmla="*/ 7 w 30"/>
                <a:gd name="T31" fmla="*/ 12 h 38"/>
                <a:gd name="T32" fmla="*/ 7 w 30"/>
                <a:gd name="T33" fmla="*/ 37 h 38"/>
                <a:gd name="T34" fmla="*/ 6 w 30"/>
                <a:gd name="T35" fmla="*/ 37 h 38"/>
                <a:gd name="T36" fmla="*/ 6 w 30"/>
                <a:gd name="T37" fmla="*/ 38 h 38"/>
                <a:gd name="T38" fmla="*/ 5 w 30"/>
                <a:gd name="T39" fmla="*/ 38 h 38"/>
                <a:gd name="T40" fmla="*/ 3 w 30"/>
                <a:gd name="T41" fmla="*/ 38 h 38"/>
                <a:gd name="T42" fmla="*/ 2 w 30"/>
                <a:gd name="T43" fmla="*/ 38 h 38"/>
                <a:gd name="T44" fmla="*/ 1 w 30"/>
                <a:gd name="T45" fmla="*/ 38 h 38"/>
                <a:gd name="T46" fmla="*/ 0 w 30"/>
                <a:gd name="T47" fmla="*/ 37 h 38"/>
                <a:gd name="T48" fmla="*/ 0 w 30"/>
                <a:gd name="T49" fmla="*/ 37 h 38"/>
                <a:gd name="T50" fmla="*/ 0 w 30"/>
                <a:gd name="T51" fmla="*/ 2 h 38"/>
                <a:gd name="T52" fmla="*/ 0 w 30"/>
                <a:gd name="T53" fmla="*/ 1 h 38"/>
                <a:gd name="T54" fmla="*/ 1 w 30"/>
                <a:gd name="T55" fmla="*/ 1 h 38"/>
                <a:gd name="T56" fmla="*/ 2 w 30"/>
                <a:gd name="T57" fmla="*/ 1 h 38"/>
                <a:gd name="T58" fmla="*/ 3 w 30"/>
                <a:gd name="T59" fmla="*/ 0 h 38"/>
                <a:gd name="T60" fmla="*/ 4 w 30"/>
                <a:gd name="T61" fmla="*/ 1 h 38"/>
                <a:gd name="T62" fmla="*/ 5 w 30"/>
                <a:gd name="T63" fmla="*/ 1 h 38"/>
                <a:gd name="T64" fmla="*/ 6 w 30"/>
                <a:gd name="T65" fmla="*/ 1 h 38"/>
                <a:gd name="T66" fmla="*/ 6 w 30"/>
                <a:gd name="T67" fmla="*/ 2 h 38"/>
                <a:gd name="T68" fmla="*/ 6 w 30"/>
                <a:gd name="T69" fmla="*/ 6 h 38"/>
                <a:gd name="T70" fmla="*/ 12 w 30"/>
                <a:gd name="T71" fmla="*/ 1 h 38"/>
                <a:gd name="T72" fmla="*/ 18 w 30"/>
                <a:gd name="T73" fmla="*/ 0 h 38"/>
                <a:gd name="T74" fmla="*/ 24 w 30"/>
                <a:gd name="T75" fmla="*/ 1 h 38"/>
                <a:gd name="T76" fmla="*/ 28 w 30"/>
                <a:gd name="T77" fmla="*/ 4 h 38"/>
                <a:gd name="T78" fmla="*/ 30 w 30"/>
                <a:gd name="T79" fmla="*/ 9 h 38"/>
                <a:gd name="T80" fmla="*/ 30 w 30"/>
                <a:gd name="T81" fmla="*/ 15 h 38"/>
                <a:gd name="T82" fmla="*/ 30 w 30"/>
                <a:gd name="T83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" h="38">
                  <a:moveTo>
                    <a:pt x="30" y="37"/>
                  </a:moveTo>
                  <a:cubicBezTo>
                    <a:pt x="30" y="37"/>
                    <a:pt x="30" y="37"/>
                    <a:pt x="30" y="37"/>
                  </a:cubicBezTo>
                  <a:cubicBezTo>
                    <a:pt x="30" y="37"/>
                    <a:pt x="30" y="38"/>
                    <a:pt x="30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8" y="38"/>
                    <a:pt x="28" y="38"/>
                    <a:pt x="27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4" y="38"/>
                    <a:pt x="24" y="37"/>
                    <a:pt x="24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4"/>
                    <a:pt x="24" y="13"/>
                    <a:pt x="23" y="11"/>
                  </a:cubicBezTo>
                  <a:cubicBezTo>
                    <a:pt x="23" y="10"/>
                    <a:pt x="23" y="9"/>
                    <a:pt x="22" y="8"/>
                  </a:cubicBezTo>
                  <a:cubicBezTo>
                    <a:pt x="21" y="7"/>
                    <a:pt x="21" y="7"/>
                    <a:pt x="20" y="6"/>
                  </a:cubicBezTo>
                  <a:cubicBezTo>
                    <a:pt x="19" y="6"/>
                    <a:pt x="18" y="5"/>
                    <a:pt x="16" y="5"/>
                  </a:cubicBezTo>
                  <a:cubicBezTo>
                    <a:pt x="15" y="5"/>
                    <a:pt x="13" y="6"/>
                    <a:pt x="12" y="7"/>
                  </a:cubicBezTo>
                  <a:cubicBezTo>
                    <a:pt x="10" y="8"/>
                    <a:pt x="8" y="10"/>
                    <a:pt x="7" y="12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6" y="37"/>
                    <a:pt x="6" y="37"/>
                  </a:cubicBezTo>
                  <a:cubicBezTo>
                    <a:pt x="6" y="37"/>
                    <a:pt x="6" y="38"/>
                    <a:pt x="6" y="38"/>
                  </a:cubicBezTo>
                  <a:cubicBezTo>
                    <a:pt x="6" y="38"/>
                    <a:pt x="5" y="38"/>
                    <a:pt x="5" y="38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2" y="38"/>
                    <a:pt x="2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8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8" y="4"/>
                    <a:pt x="10" y="2"/>
                    <a:pt x="12" y="1"/>
                  </a:cubicBezTo>
                  <a:cubicBezTo>
                    <a:pt x="14" y="0"/>
                    <a:pt x="16" y="0"/>
                    <a:pt x="18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5" y="2"/>
                    <a:pt x="27" y="3"/>
                    <a:pt x="28" y="4"/>
                  </a:cubicBezTo>
                  <a:cubicBezTo>
                    <a:pt x="29" y="6"/>
                    <a:pt x="29" y="7"/>
                    <a:pt x="30" y="9"/>
                  </a:cubicBezTo>
                  <a:cubicBezTo>
                    <a:pt x="30" y="11"/>
                    <a:pt x="30" y="13"/>
                    <a:pt x="30" y="15"/>
                  </a:cubicBezTo>
                  <a:lnTo>
                    <a:pt x="30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19"/>
            <p:cNvSpPr>
              <a:spLocks noEditPoints="1"/>
            </p:cNvSpPr>
            <p:nvPr/>
          </p:nvSpPr>
          <p:spPr bwMode="auto">
            <a:xfrm>
              <a:off x="5153026" y="4217988"/>
              <a:ext cx="76200" cy="88900"/>
            </a:xfrm>
            <a:custGeom>
              <a:avLst/>
              <a:gdLst>
                <a:gd name="T0" fmla="*/ 45 w 45"/>
                <a:gd name="T1" fmla="*/ 25 h 52"/>
                <a:gd name="T2" fmla="*/ 44 w 45"/>
                <a:gd name="T3" fmla="*/ 36 h 52"/>
                <a:gd name="T4" fmla="*/ 40 w 45"/>
                <a:gd name="T5" fmla="*/ 44 h 52"/>
                <a:gd name="T6" fmla="*/ 32 w 45"/>
                <a:gd name="T7" fmla="*/ 50 h 52"/>
                <a:gd name="T8" fmla="*/ 22 w 45"/>
                <a:gd name="T9" fmla="*/ 52 h 52"/>
                <a:gd name="T10" fmla="*/ 12 w 45"/>
                <a:gd name="T11" fmla="*/ 50 h 52"/>
                <a:gd name="T12" fmla="*/ 5 w 45"/>
                <a:gd name="T13" fmla="*/ 45 h 52"/>
                <a:gd name="T14" fmla="*/ 1 w 45"/>
                <a:gd name="T15" fmla="*/ 37 h 52"/>
                <a:gd name="T16" fmla="*/ 0 w 45"/>
                <a:gd name="T17" fmla="*/ 26 h 52"/>
                <a:gd name="T18" fmla="*/ 2 w 45"/>
                <a:gd name="T19" fmla="*/ 15 h 52"/>
                <a:gd name="T20" fmla="*/ 6 w 45"/>
                <a:gd name="T21" fmla="*/ 7 h 52"/>
                <a:gd name="T22" fmla="*/ 13 w 45"/>
                <a:gd name="T23" fmla="*/ 1 h 52"/>
                <a:gd name="T24" fmla="*/ 23 w 45"/>
                <a:gd name="T25" fmla="*/ 0 h 52"/>
                <a:gd name="T26" fmla="*/ 33 w 45"/>
                <a:gd name="T27" fmla="*/ 1 h 52"/>
                <a:gd name="T28" fmla="*/ 40 w 45"/>
                <a:gd name="T29" fmla="*/ 6 h 52"/>
                <a:gd name="T30" fmla="*/ 44 w 45"/>
                <a:gd name="T31" fmla="*/ 14 h 52"/>
                <a:gd name="T32" fmla="*/ 45 w 45"/>
                <a:gd name="T33" fmla="*/ 25 h 52"/>
                <a:gd name="T34" fmla="*/ 38 w 45"/>
                <a:gd name="T35" fmla="*/ 25 h 52"/>
                <a:gd name="T36" fmla="*/ 37 w 45"/>
                <a:gd name="T37" fmla="*/ 17 h 52"/>
                <a:gd name="T38" fmla="*/ 35 w 45"/>
                <a:gd name="T39" fmla="*/ 11 h 52"/>
                <a:gd name="T40" fmla="*/ 30 w 45"/>
                <a:gd name="T41" fmla="*/ 7 h 52"/>
                <a:gd name="T42" fmla="*/ 23 w 45"/>
                <a:gd name="T43" fmla="*/ 5 h 52"/>
                <a:gd name="T44" fmla="*/ 15 w 45"/>
                <a:gd name="T45" fmla="*/ 7 h 52"/>
                <a:gd name="T46" fmla="*/ 11 w 45"/>
                <a:gd name="T47" fmla="*/ 11 h 52"/>
                <a:gd name="T48" fmla="*/ 8 w 45"/>
                <a:gd name="T49" fmla="*/ 18 h 52"/>
                <a:gd name="T50" fmla="*/ 7 w 45"/>
                <a:gd name="T51" fmla="*/ 25 h 52"/>
                <a:gd name="T52" fmla="*/ 8 w 45"/>
                <a:gd name="T53" fmla="*/ 34 h 52"/>
                <a:gd name="T54" fmla="*/ 10 w 45"/>
                <a:gd name="T55" fmla="*/ 40 h 52"/>
                <a:gd name="T56" fmla="*/ 15 w 45"/>
                <a:gd name="T57" fmla="*/ 44 h 52"/>
                <a:gd name="T58" fmla="*/ 23 w 45"/>
                <a:gd name="T59" fmla="*/ 46 h 52"/>
                <a:gd name="T60" fmla="*/ 30 w 45"/>
                <a:gd name="T61" fmla="*/ 44 h 52"/>
                <a:gd name="T62" fmla="*/ 35 w 45"/>
                <a:gd name="T63" fmla="*/ 40 h 52"/>
                <a:gd name="T64" fmla="*/ 37 w 45"/>
                <a:gd name="T65" fmla="*/ 33 h 52"/>
                <a:gd name="T66" fmla="*/ 38 w 45"/>
                <a:gd name="T67" fmla="*/ 2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5" h="52">
                  <a:moveTo>
                    <a:pt x="45" y="25"/>
                  </a:moveTo>
                  <a:cubicBezTo>
                    <a:pt x="45" y="29"/>
                    <a:pt x="45" y="33"/>
                    <a:pt x="44" y="36"/>
                  </a:cubicBezTo>
                  <a:cubicBezTo>
                    <a:pt x="43" y="39"/>
                    <a:pt x="41" y="42"/>
                    <a:pt x="40" y="44"/>
                  </a:cubicBezTo>
                  <a:cubicBezTo>
                    <a:pt x="38" y="47"/>
                    <a:pt x="35" y="48"/>
                    <a:pt x="32" y="50"/>
                  </a:cubicBezTo>
                  <a:cubicBezTo>
                    <a:pt x="29" y="51"/>
                    <a:pt x="26" y="52"/>
                    <a:pt x="22" y="52"/>
                  </a:cubicBezTo>
                  <a:cubicBezTo>
                    <a:pt x="18" y="52"/>
                    <a:pt x="15" y="51"/>
                    <a:pt x="12" y="50"/>
                  </a:cubicBezTo>
                  <a:cubicBezTo>
                    <a:pt x="10" y="49"/>
                    <a:pt x="7" y="47"/>
                    <a:pt x="5" y="45"/>
                  </a:cubicBezTo>
                  <a:cubicBezTo>
                    <a:pt x="4" y="43"/>
                    <a:pt x="2" y="40"/>
                    <a:pt x="1" y="37"/>
                  </a:cubicBezTo>
                  <a:cubicBezTo>
                    <a:pt x="1" y="34"/>
                    <a:pt x="0" y="30"/>
                    <a:pt x="0" y="26"/>
                  </a:cubicBezTo>
                  <a:cubicBezTo>
                    <a:pt x="0" y="22"/>
                    <a:pt x="1" y="18"/>
                    <a:pt x="2" y="15"/>
                  </a:cubicBezTo>
                  <a:cubicBezTo>
                    <a:pt x="2" y="12"/>
                    <a:pt x="4" y="9"/>
                    <a:pt x="6" y="7"/>
                  </a:cubicBezTo>
                  <a:cubicBezTo>
                    <a:pt x="8" y="4"/>
                    <a:pt x="10" y="3"/>
                    <a:pt x="13" y="1"/>
                  </a:cubicBezTo>
                  <a:cubicBezTo>
                    <a:pt x="16" y="0"/>
                    <a:pt x="19" y="0"/>
                    <a:pt x="23" y="0"/>
                  </a:cubicBezTo>
                  <a:cubicBezTo>
                    <a:pt x="27" y="0"/>
                    <a:pt x="30" y="0"/>
                    <a:pt x="33" y="1"/>
                  </a:cubicBezTo>
                  <a:cubicBezTo>
                    <a:pt x="36" y="2"/>
                    <a:pt x="38" y="4"/>
                    <a:pt x="40" y="6"/>
                  </a:cubicBezTo>
                  <a:cubicBezTo>
                    <a:pt x="42" y="8"/>
                    <a:pt x="43" y="11"/>
                    <a:pt x="44" y="14"/>
                  </a:cubicBezTo>
                  <a:cubicBezTo>
                    <a:pt x="45" y="17"/>
                    <a:pt x="45" y="21"/>
                    <a:pt x="45" y="25"/>
                  </a:cubicBezTo>
                  <a:close/>
                  <a:moveTo>
                    <a:pt x="38" y="25"/>
                  </a:moveTo>
                  <a:cubicBezTo>
                    <a:pt x="38" y="23"/>
                    <a:pt x="38" y="20"/>
                    <a:pt x="37" y="17"/>
                  </a:cubicBezTo>
                  <a:cubicBezTo>
                    <a:pt x="37" y="15"/>
                    <a:pt x="36" y="13"/>
                    <a:pt x="35" y="11"/>
                  </a:cubicBezTo>
                  <a:cubicBezTo>
                    <a:pt x="34" y="9"/>
                    <a:pt x="32" y="8"/>
                    <a:pt x="30" y="7"/>
                  </a:cubicBezTo>
                  <a:cubicBezTo>
                    <a:pt x="28" y="6"/>
                    <a:pt x="26" y="5"/>
                    <a:pt x="23" y="5"/>
                  </a:cubicBezTo>
                  <a:cubicBezTo>
                    <a:pt x="20" y="5"/>
                    <a:pt x="17" y="6"/>
                    <a:pt x="15" y="7"/>
                  </a:cubicBezTo>
                  <a:cubicBezTo>
                    <a:pt x="13" y="8"/>
                    <a:pt x="12" y="9"/>
                    <a:pt x="11" y="11"/>
                  </a:cubicBezTo>
                  <a:cubicBezTo>
                    <a:pt x="9" y="13"/>
                    <a:pt x="9" y="15"/>
                    <a:pt x="8" y="18"/>
                  </a:cubicBezTo>
                  <a:cubicBezTo>
                    <a:pt x="7" y="20"/>
                    <a:pt x="7" y="23"/>
                    <a:pt x="7" y="25"/>
                  </a:cubicBezTo>
                  <a:cubicBezTo>
                    <a:pt x="7" y="28"/>
                    <a:pt x="7" y="31"/>
                    <a:pt x="8" y="34"/>
                  </a:cubicBezTo>
                  <a:cubicBezTo>
                    <a:pt x="8" y="36"/>
                    <a:pt x="9" y="38"/>
                    <a:pt x="10" y="40"/>
                  </a:cubicBezTo>
                  <a:cubicBezTo>
                    <a:pt x="12" y="42"/>
                    <a:pt x="13" y="43"/>
                    <a:pt x="15" y="44"/>
                  </a:cubicBezTo>
                  <a:cubicBezTo>
                    <a:pt x="17" y="45"/>
                    <a:pt x="20" y="46"/>
                    <a:pt x="23" y="46"/>
                  </a:cubicBezTo>
                  <a:cubicBezTo>
                    <a:pt x="25" y="46"/>
                    <a:pt x="28" y="45"/>
                    <a:pt x="30" y="44"/>
                  </a:cubicBezTo>
                  <a:cubicBezTo>
                    <a:pt x="32" y="43"/>
                    <a:pt x="34" y="42"/>
                    <a:pt x="35" y="40"/>
                  </a:cubicBezTo>
                  <a:cubicBezTo>
                    <a:pt x="36" y="38"/>
                    <a:pt x="37" y="36"/>
                    <a:pt x="37" y="33"/>
                  </a:cubicBezTo>
                  <a:cubicBezTo>
                    <a:pt x="38" y="31"/>
                    <a:pt x="38" y="28"/>
                    <a:pt x="38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0"/>
            <p:cNvSpPr>
              <a:spLocks/>
            </p:cNvSpPr>
            <p:nvPr/>
          </p:nvSpPr>
          <p:spPr bwMode="auto">
            <a:xfrm>
              <a:off x="5246688" y="4240213"/>
              <a:ext cx="50800" cy="65088"/>
            </a:xfrm>
            <a:custGeom>
              <a:avLst/>
              <a:gdLst>
                <a:gd name="T0" fmla="*/ 30 w 30"/>
                <a:gd name="T1" fmla="*/ 37 h 38"/>
                <a:gd name="T2" fmla="*/ 30 w 30"/>
                <a:gd name="T3" fmla="*/ 37 h 38"/>
                <a:gd name="T4" fmla="*/ 30 w 30"/>
                <a:gd name="T5" fmla="*/ 38 h 38"/>
                <a:gd name="T6" fmla="*/ 29 w 30"/>
                <a:gd name="T7" fmla="*/ 38 h 38"/>
                <a:gd name="T8" fmla="*/ 27 w 30"/>
                <a:gd name="T9" fmla="*/ 38 h 38"/>
                <a:gd name="T10" fmla="*/ 26 w 30"/>
                <a:gd name="T11" fmla="*/ 38 h 38"/>
                <a:gd name="T12" fmla="*/ 25 w 30"/>
                <a:gd name="T13" fmla="*/ 38 h 38"/>
                <a:gd name="T14" fmla="*/ 24 w 30"/>
                <a:gd name="T15" fmla="*/ 37 h 38"/>
                <a:gd name="T16" fmla="*/ 24 w 30"/>
                <a:gd name="T17" fmla="*/ 37 h 38"/>
                <a:gd name="T18" fmla="*/ 24 w 30"/>
                <a:gd name="T19" fmla="*/ 16 h 38"/>
                <a:gd name="T20" fmla="*/ 24 w 30"/>
                <a:gd name="T21" fmla="*/ 11 h 38"/>
                <a:gd name="T22" fmla="*/ 22 w 30"/>
                <a:gd name="T23" fmla="*/ 8 h 38"/>
                <a:gd name="T24" fmla="*/ 20 w 30"/>
                <a:gd name="T25" fmla="*/ 6 h 38"/>
                <a:gd name="T26" fmla="*/ 17 w 30"/>
                <a:gd name="T27" fmla="*/ 5 h 38"/>
                <a:gd name="T28" fmla="*/ 12 w 30"/>
                <a:gd name="T29" fmla="*/ 7 h 38"/>
                <a:gd name="T30" fmla="*/ 7 w 30"/>
                <a:gd name="T31" fmla="*/ 12 h 38"/>
                <a:gd name="T32" fmla="*/ 7 w 30"/>
                <a:gd name="T33" fmla="*/ 37 h 38"/>
                <a:gd name="T34" fmla="*/ 6 w 30"/>
                <a:gd name="T35" fmla="*/ 37 h 38"/>
                <a:gd name="T36" fmla="*/ 6 w 30"/>
                <a:gd name="T37" fmla="*/ 38 h 38"/>
                <a:gd name="T38" fmla="*/ 5 w 30"/>
                <a:gd name="T39" fmla="*/ 38 h 38"/>
                <a:gd name="T40" fmla="*/ 3 w 30"/>
                <a:gd name="T41" fmla="*/ 38 h 38"/>
                <a:gd name="T42" fmla="*/ 2 w 30"/>
                <a:gd name="T43" fmla="*/ 38 h 38"/>
                <a:gd name="T44" fmla="*/ 1 w 30"/>
                <a:gd name="T45" fmla="*/ 38 h 38"/>
                <a:gd name="T46" fmla="*/ 0 w 30"/>
                <a:gd name="T47" fmla="*/ 37 h 38"/>
                <a:gd name="T48" fmla="*/ 0 w 30"/>
                <a:gd name="T49" fmla="*/ 37 h 38"/>
                <a:gd name="T50" fmla="*/ 0 w 30"/>
                <a:gd name="T51" fmla="*/ 2 h 38"/>
                <a:gd name="T52" fmla="*/ 0 w 30"/>
                <a:gd name="T53" fmla="*/ 1 h 38"/>
                <a:gd name="T54" fmla="*/ 1 w 30"/>
                <a:gd name="T55" fmla="*/ 1 h 38"/>
                <a:gd name="T56" fmla="*/ 2 w 30"/>
                <a:gd name="T57" fmla="*/ 1 h 38"/>
                <a:gd name="T58" fmla="*/ 3 w 30"/>
                <a:gd name="T59" fmla="*/ 0 h 38"/>
                <a:gd name="T60" fmla="*/ 5 w 30"/>
                <a:gd name="T61" fmla="*/ 1 h 38"/>
                <a:gd name="T62" fmla="*/ 5 w 30"/>
                <a:gd name="T63" fmla="*/ 1 h 38"/>
                <a:gd name="T64" fmla="*/ 6 w 30"/>
                <a:gd name="T65" fmla="*/ 1 h 38"/>
                <a:gd name="T66" fmla="*/ 6 w 30"/>
                <a:gd name="T67" fmla="*/ 2 h 38"/>
                <a:gd name="T68" fmla="*/ 6 w 30"/>
                <a:gd name="T69" fmla="*/ 6 h 38"/>
                <a:gd name="T70" fmla="*/ 12 w 30"/>
                <a:gd name="T71" fmla="*/ 1 h 38"/>
                <a:gd name="T72" fmla="*/ 18 w 30"/>
                <a:gd name="T73" fmla="*/ 0 h 38"/>
                <a:gd name="T74" fmla="*/ 24 w 30"/>
                <a:gd name="T75" fmla="*/ 1 h 38"/>
                <a:gd name="T76" fmla="*/ 28 w 30"/>
                <a:gd name="T77" fmla="*/ 4 h 38"/>
                <a:gd name="T78" fmla="*/ 30 w 30"/>
                <a:gd name="T79" fmla="*/ 9 h 38"/>
                <a:gd name="T80" fmla="*/ 30 w 30"/>
                <a:gd name="T81" fmla="*/ 15 h 38"/>
                <a:gd name="T82" fmla="*/ 30 w 30"/>
                <a:gd name="T83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" h="38">
                  <a:moveTo>
                    <a:pt x="30" y="37"/>
                  </a:moveTo>
                  <a:cubicBezTo>
                    <a:pt x="30" y="37"/>
                    <a:pt x="30" y="37"/>
                    <a:pt x="30" y="37"/>
                  </a:cubicBezTo>
                  <a:cubicBezTo>
                    <a:pt x="30" y="37"/>
                    <a:pt x="30" y="38"/>
                    <a:pt x="30" y="38"/>
                  </a:cubicBezTo>
                  <a:cubicBezTo>
                    <a:pt x="30" y="38"/>
                    <a:pt x="29" y="38"/>
                    <a:pt x="29" y="38"/>
                  </a:cubicBezTo>
                  <a:cubicBezTo>
                    <a:pt x="28" y="38"/>
                    <a:pt x="28" y="38"/>
                    <a:pt x="27" y="38"/>
                  </a:cubicBezTo>
                  <a:cubicBezTo>
                    <a:pt x="27" y="38"/>
                    <a:pt x="26" y="38"/>
                    <a:pt x="26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4" y="38"/>
                    <a:pt x="24" y="37"/>
                    <a:pt x="24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4"/>
                    <a:pt x="24" y="13"/>
                    <a:pt x="24" y="11"/>
                  </a:cubicBezTo>
                  <a:cubicBezTo>
                    <a:pt x="23" y="10"/>
                    <a:pt x="23" y="9"/>
                    <a:pt x="22" y="8"/>
                  </a:cubicBezTo>
                  <a:cubicBezTo>
                    <a:pt x="22" y="7"/>
                    <a:pt x="21" y="7"/>
                    <a:pt x="20" y="6"/>
                  </a:cubicBezTo>
                  <a:cubicBezTo>
                    <a:pt x="19" y="6"/>
                    <a:pt x="18" y="5"/>
                    <a:pt x="17" y="5"/>
                  </a:cubicBezTo>
                  <a:cubicBezTo>
                    <a:pt x="15" y="5"/>
                    <a:pt x="13" y="6"/>
                    <a:pt x="12" y="7"/>
                  </a:cubicBezTo>
                  <a:cubicBezTo>
                    <a:pt x="10" y="8"/>
                    <a:pt x="8" y="10"/>
                    <a:pt x="7" y="12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7"/>
                    <a:pt x="6" y="37"/>
                  </a:cubicBezTo>
                  <a:cubicBezTo>
                    <a:pt x="6" y="37"/>
                    <a:pt x="6" y="38"/>
                    <a:pt x="6" y="38"/>
                  </a:cubicBezTo>
                  <a:cubicBezTo>
                    <a:pt x="6" y="38"/>
                    <a:pt x="5" y="38"/>
                    <a:pt x="5" y="38"/>
                  </a:cubicBezTo>
                  <a:cubicBezTo>
                    <a:pt x="5" y="38"/>
                    <a:pt x="4" y="38"/>
                    <a:pt x="3" y="38"/>
                  </a:cubicBezTo>
                  <a:cubicBezTo>
                    <a:pt x="3" y="38"/>
                    <a:pt x="2" y="38"/>
                    <a:pt x="2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8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4" y="0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8" y="4"/>
                    <a:pt x="10" y="2"/>
                    <a:pt x="12" y="1"/>
                  </a:cubicBezTo>
                  <a:cubicBezTo>
                    <a:pt x="14" y="0"/>
                    <a:pt x="16" y="0"/>
                    <a:pt x="18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5" y="2"/>
                    <a:pt x="27" y="3"/>
                    <a:pt x="28" y="4"/>
                  </a:cubicBezTo>
                  <a:cubicBezTo>
                    <a:pt x="29" y="6"/>
                    <a:pt x="29" y="7"/>
                    <a:pt x="30" y="9"/>
                  </a:cubicBezTo>
                  <a:cubicBezTo>
                    <a:pt x="30" y="11"/>
                    <a:pt x="30" y="13"/>
                    <a:pt x="30" y="15"/>
                  </a:cubicBezTo>
                  <a:lnTo>
                    <a:pt x="30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1"/>
            <p:cNvSpPr>
              <a:spLocks/>
            </p:cNvSpPr>
            <p:nvPr/>
          </p:nvSpPr>
          <p:spPr bwMode="auto">
            <a:xfrm>
              <a:off x="5318126" y="4211638"/>
              <a:ext cx="12700" cy="93663"/>
            </a:xfrm>
            <a:custGeom>
              <a:avLst/>
              <a:gdLst>
                <a:gd name="T0" fmla="*/ 7 w 7"/>
                <a:gd name="T1" fmla="*/ 54 h 55"/>
                <a:gd name="T2" fmla="*/ 6 w 7"/>
                <a:gd name="T3" fmla="*/ 54 h 55"/>
                <a:gd name="T4" fmla="*/ 6 w 7"/>
                <a:gd name="T5" fmla="*/ 55 h 55"/>
                <a:gd name="T6" fmla="*/ 5 w 7"/>
                <a:gd name="T7" fmla="*/ 55 h 55"/>
                <a:gd name="T8" fmla="*/ 3 w 7"/>
                <a:gd name="T9" fmla="*/ 55 h 55"/>
                <a:gd name="T10" fmla="*/ 2 w 7"/>
                <a:gd name="T11" fmla="*/ 55 h 55"/>
                <a:gd name="T12" fmla="*/ 1 w 7"/>
                <a:gd name="T13" fmla="*/ 55 h 55"/>
                <a:gd name="T14" fmla="*/ 0 w 7"/>
                <a:gd name="T15" fmla="*/ 54 h 55"/>
                <a:gd name="T16" fmla="*/ 0 w 7"/>
                <a:gd name="T17" fmla="*/ 54 h 55"/>
                <a:gd name="T18" fmla="*/ 0 w 7"/>
                <a:gd name="T19" fmla="*/ 2 h 55"/>
                <a:gd name="T20" fmla="*/ 0 w 7"/>
                <a:gd name="T21" fmla="*/ 1 h 55"/>
                <a:gd name="T22" fmla="*/ 1 w 7"/>
                <a:gd name="T23" fmla="*/ 1 h 55"/>
                <a:gd name="T24" fmla="*/ 2 w 7"/>
                <a:gd name="T25" fmla="*/ 0 h 55"/>
                <a:gd name="T26" fmla="*/ 3 w 7"/>
                <a:gd name="T27" fmla="*/ 0 h 55"/>
                <a:gd name="T28" fmla="*/ 5 w 7"/>
                <a:gd name="T29" fmla="*/ 0 h 55"/>
                <a:gd name="T30" fmla="*/ 6 w 7"/>
                <a:gd name="T31" fmla="*/ 1 h 55"/>
                <a:gd name="T32" fmla="*/ 6 w 7"/>
                <a:gd name="T33" fmla="*/ 1 h 55"/>
                <a:gd name="T34" fmla="*/ 7 w 7"/>
                <a:gd name="T35" fmla="*/ 2 h 55"/>
                <a:gd name="T36" fmla="*/ 7 w 7"/>
                <a:gd name="T37" fmla="*/ 5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" h="55">
                  <a:moveTo>
                    <a:pt x="7" y="54"/>
                  </a:moveTo>
                  <a:cubicBezTo>
                    <a:pt x="7" y="54"/>
                    <a:pt x="7" y="54"/>
                    <a:pt x="6" y="54"/>
                  </a:cubicBezTo>
                  <a:cubicBezTo>
                    <a:pt x="6" y="54"/>
                    <a:pt x="6" y="55"/>
                    <a:pt x="6" y="55"/>
                  </a:cubicBezTo>
                  <a:cubicBezTo>
                    <a:pt x="6" y="55"/>
                    <a:pt x="5" y="55"/>
                    <a:pt x="5" y="55"/>
                  </a:cubicBezTo>
                  <a:cubicBezTo>
                    <a:pt x="5" y="55"/>
                    <a:pt x="4" y="55"/>
                    <a:pt x="3" y="55"/>
                  </a:cubicBezTo>
                  <a:cubicBezTo>
                    <a:pt x="3" y="55"/>
                    <a:pt x="2" y="55"/>
                    <a:pt x="2" y="55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1" y="55"/>
                    <a:pt x="0" y="54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2"/>
                  </a:cubicBezTo>
                  <a:lnTo>
                    <a:pt x="7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2"/>
            <p:cNvSpPr>
              <a:spLocks noEditPoints="1"/>
            </p:cNvSpPr>
            <p:nvPr/>
          </p:nvSpPr>
          <p:spPr bwMode="auto">
            <a:xfrm>
              <a:off x="5348288" y="4216400"/>
              <a:ext cx="14288" cy="88900"/>
            </a:xfrm>
            <a:custGeom>
              <a:avLst/>
              <a:gdLst>
                <a:gd name="T0" fmla="*/ 8 w 8"/>
                <a:gd name="T1" fmla="*/ 4 h 52"/>
                <a:gd name="T2" fmla="*/ 7 w 8"/>
                <a:gd name="T3" fmla="*/ 7 h 52"/>
                <a:gd name="T4" fmla="*/ 4 w 8"/>
                <a:gd name="T5" fmla="*/ 8 h 52"/>
                <a:gd name="T6" fmla="*/ 1 w 8"/>
                <a:gd name="T7" fmla="*/ 7 h 52"/>
                <a:gd name="T8" fmla="*/ 0 w 8"/>
                <a:gd name="T9" fmla="*/ 4 h 52"/>
                <a:gd name="T10" fmla="*/ 1 w 8"/>
                <a:gd name="T11" fmla="*/ 1 h 52"/>
                <a:gd name="T12" fmla="*/ 4 w 8"/>
                <a:gd name="T13" fmla="*/ 0 h 52"/>
                <a:gd name="T14" fmla="*/ 7 w 8"/>
                <a:gd name="T15" fmla="*/ 1 h 52"/>
                <a:gd name="T16" fmla="*/ 8 w 8"/>
                <a:gd name="T17" fmla="*/ 4 h 52"/>
                <a:gd name="T18" fmla="*/ 7 w 8"/>
                <a:gd name="T19" fmla="*/ 51 h 52"/>
                <a:gd name="T20" fmla="*/ 7 w 8"/>
                <a:gd name="T21" fmla="*/ 51 h 52"/>
                <a:gd name="T22" fmla="*/ 6 w 8"/>
                <a:gd name="T23" fmla="*/ 52 h 52"/>
                <a:gd name="T24" fmla="*/ 5 w 8"/>
                <a:gd name="T25" fmla="*/ 52 h 52"/>
                <a:gd name="T26" fmla="*/ 4 w 8"/>
                <a:gd name="T27" fmla="*/ 52 h 52"/>
                <a:gd name="T28" fmla="*/ 2 w 8"/>
                <a:gd name="T29" fmla="*/ 52 h 52"/>
                <a:gd name="T30" fmla="*/ 1 w 8"/>
                <a:gd name="T31" fmla="*/ 52 h 52"/>
                <a:gd name="T32" fmla="*/ 1 w 8"/>
                <a:gd name="T33" fmla="*/ 51 h 52"/>
                <a:gd name="T34" fmla="*/ 1 w 8"/>
                <a:gd name="T35" fmla="*/ 51 h 52"/>
                <a:gd name="T36" fmla="*/ 1 w 8"/>
                <a:gd name="T37" fmla="*/ 16 h 52"/>
                <a:gd name="T38" fmla="*/ 1 w 8"/>
                <a:gd name="T39" fmla="*/ 15 h 52"/>
                <a:gd name="T40" fmla="*/ 1 w 8"/>
                <a:gd name="T41" fmla="*/ 15 h 52"/>
                <a:gd name="T42" fmla="*/ 2 w 8"/>
                <a:gd name="T43" fmla="*/ 15 h 52"/>
                <a:gd name="T44" fmla="*/ 4 w 8"/>
                <a:gd name="T45" fmla="*/ 14 h 52"/>
                <a:gd name="T46" fmla="*/ 5 w 8"/>
                <a:gd name="T47" fmla="*/ 15 h 52"/>
                <a:gd name="T48" fmla="*/ 6 w 8"/>
                <a:gd name="T49" fmla="*/ 15 h 52"/>
                <a:gd name="T50" fmla="*/ 7 w 8"/>
                <a:gd name="T51" fmla="*/ 15 h 52"/>
                <a:gd name="T52" fmla="*/ 7 w 8"/>
                <a:gd name="T53" fmla="*/ 16 h 52"/>
                <a:gd name="T54" fmla="*/ 7 w 8"/>
                <a:gd name="T55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" h="52">
                  <a:moveTo>
                    <a:pt x="8" y="4"/>
                  </a:moveTo>
                  <a:cubicBezTo>
                    <a:pt x="8" y="5"/>
                    <a:pt x="7" y="6"/>
                    <a:pt x="7" y="7"/>
                  </a:cubicBezTo>
                  <a:cubicBezTo>
                    <a:pt x="6" y="7"/>
                    <a:pt x="5" y="8"/>
                    <a:pt x="4" y="8"/>
                  </a:cubicBezTo>
                  <a:cubicBezTo>
                    <a:pt x="2" y="8"/>
                    <a:pt x="1" y="7"/>
                    <a:pt x="1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5" y="0"/>
                    <a:pt x="6" y="0"/>
                    <a:pt x="7" y="1"/>
                  </a:cubicBezTo>
                  <a:cubicBezTo>
                    <a:pt x="7" y="1"/>
                    <a:pt x="8" y="2"/>
                    <a:pt x="8" y="4"/>
                  </a:cubicBezTo>
                  <a:close/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2"/>
                    <a:pt x="6" y="52"/>
                  </a:cubicBezTo>
                  <a:cubicBezTo>
                    <a:pt x="6" y="52"/>
                    <a:pt x="6" y="52"/>
                    <a:pt x="5" y="52"/>
                  </a:cubicBezTo>
                  <a:cubicBezTo>
                    <a:pt x="5" y="52"/>
                    <a:pt x="4" y="52"/>
                    <a:pt x="4" y="52"/>
                  </a:cubicBezTo>
                  <a:cubicBezTo>
                    <a:pt x="3" y="52"/>
                    <a:pt x="3" y="52"/>
                    <a:pt x="2" y="52"/>
                  </a:cubicBezTo>
                  <a:cubicBezTo>
                    <a:pt x="2" y="52"/>
                    <a:pt x="1" y="52"/>
                    <a:pt x="1" y="52"/>
                  </a:cubicBezTo>
                  <a:cubicBezTo>
                    <a:pt x="1" y="52"/>
                    <a:pt x="1" y="51"/>
                    <a:pt x="1" y="51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2" y="15"/>
                    <a:pt x="2" y="15"/>
                  </a:cubicBezTo>
                  <a:cubicBezTo>
                    <a:pt x="3" y="14"/>
                    <a:pt x="3" y="14"/>
                    <a:pt x="4" y="14"/>
                  </a:cubicBezTo>
                  <a:cubicBezTo>
                    <a:pt x="4" y="14"/>
                    <a:pt x="5" y="14"/>
                    <a:pt x="5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6"/>
                  </a:cubicBezTo>
                  <a:lnTo>
                    <a:pt x="7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23"/>
            <p:cNvSpPr>
              <a:spLocks/>
            </p:cNvSpPr>
            <p:nvPr/>
          </p:nvSpPr>
          <p:spPr bwMode="auto">
            <a:xfrm>
              <a:off x="5381626" y="4240213"/>
              <a:ext cx="50800" cy="65088"/>
            </a:xfrm>
            <a:custGeom>
              <a:avLst/>
              <a:gdLst>
                <a:gd name="T0" fmla="*/ 30 w 30"/>
                <a:gd name="T1" fmla="*/ 37 h 38"/>
                <a:gd name="T2" fmla="*/ 30 w 30"/>
                <a:gd name="T3" fmla="*/ 37 h 38"/>
                <a:gd name="T4" fmla="*/ 30 w 30"/>
                <a:gd name="T5" fmla="*/ 38 h 38"/>
                <a:gd name="T6" fmla="*/ 29 w 30"/>
                <a:gd name="T7" fmla="*/ 38 h 38"/>
                <a:gd name="T8" fmla="*/ 27 w 30"/>
                <a:gd name="T9" fmla="*/ 38 h 38"/>
                <a:gd name="T10" fmla="*/ 25 w 30"/>
                <a:gd name="T11" fmla="*/ 38 h 38"/>
                <a:gd name="T12" fmla="*/ 24 w 30"/>
                <a:gd name="T13" fmla="*/ 38 h 38"/>
                <a:gd name="T14" fmla="*/ 24 w 30"/>
                <a:gd name="T15" fmla="*/ 37 h 38"/>
                <a:gd name="T16" fmla="*/ 24 w 30"/>
                <a:gd name="T17" fmla="*/ 37 h 38"/>
                <a:gd name="T18" fmla="*/ 24 w 30"/>
                <a:gd name="T19" fmla="*/ 16 h 38"/>
                <a:gd name="T20" fmla="*/ 23 w 30"/>
                <a:gd name="T21" fmla="*/ 11 h 38"/>
                <a:gd name="T22" fmla="*/ 22 w 30"/>
                <a:gd name="T23" fmla="*/ 8 h 38"/>
                <a:gd name="T24" fmla="*/ 20 w 30"/>
                <a:gd name="T25" fmla="*/ 6 h 38"/>
                <a:gd name="T26" fmla="*/ 16 w 30"/>
                <a:gd name="T27" fmla="*/ 5 h 38"/>
                <a:gd name="T28" fmla="*/ 11 w 30"/>
                <a:gd name="T29" fmla="*/ 7 h 38"/>
                <a:gd name="T30" fmla="*/ 6 w 30"/>
                <a:gd name="T31" fmla="*/ 12 h 38"/>
                <a:gd name="T32" fmla="*/ 6 w 30"/>
                <a:gd name="T33" fmla="*/ 37 h 38"/>
                <a:gd name="T34" fmla="*/ 6 w 30"/>
                <a:gd name="T35" fmla="*/ 37 h 38"/>
                <a:gd name="T36" fmla="*/ 6 w 30"/>
                <a:gd name="T37" fmla="*/ 38 h 38"/>
                <a:gd name="T38" fmla="*/ 5 w 30"/>
                <a:gd name="T39" fmla="*/ 38 h 38"/>
                <a:gd name="T40" fmla="*/ 3 w 30"/>
                <a:gd name="T41" fmla="*/ 38 h 38"/>
                <a:gd name="T42" fmla="*/ 2 w 30"/>
                <a:gd name="T43" fmla="*/ 38 h 38"/>
                <a:gd name="T44" fmla="*/ 1 w 30"/>
                <a:gd name="T45" fmla="*/ 38 h 38"/>
                <a:gd name="T46" fmla="*/ 0 w 30"/>
                <a:gd name="T47" fmla="*/ 37 h 38"/>
                <a:gd name="T48" fmla="*/ 0 w 30"/>
                <a:gd name="T49" fmla="*/ 37 h 38"/>
                <a:gd name="T50" fmla="*/ 0 w 30"/>
                <a:gd name="T51" fmla="*/ 2 h 38"/>
                <a:gd name="T52" fmla="*/ 0 w 30"/>
                <a:gd name="T53" fmla="*/ 1 h 38"/>
                <a:gd name="T54" fmla="*/ 1 w 30"/>
                <a:gd name="T55" fmla="*/ 1 h 38"/>
                <a:gd name="T56" fmla="*/ 1 w 30"/>
                <a:gd name="T57" fmla="*/ 1 h 38"/>
                <a:gd name="T58" fmla="*/ 3 w 30"/>
                <a:gd name="T59" fmla="*/ 0 h 38"/>
                <a:gd name="T60" fmla="*/ 4 w 30"/>
                <a:gd name="T61" fmla="*/ 1 h 38"/>
                <a:gd name="T62" fmla="*/ 5 w 30"/>
                <a:gd name="T63" fmla="*/ 1 h 38"/>
                <a:gd name="T64" fmla="*/ 6 w 30"/>
                <a:gd name="T65" fmla="*/ 1 h 38"/>
                <a:gd name="T66" fmla="*/ 6 w 30"/>
                <a:gd name="T67" fmla="*/ 2 h 38"/>
                <a:gd name="T68" fmla="*/ 6 w 30"/>
                <a:gd name="T69" fmla="*/ 6 h 38"/>
                <a:gd name="T70" fmla="*/ 12 w 30"/>
                <a:gd name="T71" fmla="*/ 1 h 38"/>
                <a:gd name="T72" fmla="*/ 18 w 30"/>
                <a:gd name="T73" fmla="*/ 0 h 38"/>
                <a:gd name="T74" fmla="*/ 24 w 30"/>
                <a:gd name="T75" fmla="*/ 1 h 38"/>
                <a:gd name="T76" fmla="*/ 27 w 30"/>
                <a:gd name="T77" fmla="*/ 4 h 38"/>
                <a:gd name="T78" fmla="*/ 30 w 30"/>
                <a:gd name="T79" fmla="*/ 9 h 38"/>
                <a:gd name="T80" fmla="*/ 30 w 30"/>
                <a:gd name="T81" fmla="*/ 15 h 38"/>
                <a:gd name="T82" fmla="*/ 30 w 30"/>
                <a:gd name="T83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" h="38">
                  <a:moveTo>
                    <a:pt x="30" y="37"/>
                  </a:moveTo>
                  <a:cubicBezTo>
                    <a:pt x="30" y="37"/>
                    <a:pt x="30" y="37"/>
                    <a:pt x="30" y="37"/>
                  </a:cubicBezTo>
                  <a:cubicBezTo>
                    <a:pt x="30" y="37"/>
                    <a:pt x="30" y="38"/>
                    <a:pt x="30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8" y="38"/>
                    <a:pt x="28" y="38"/>
                    <a:pt x="27" y="38"/>
                  </a:cubicBezTo>
                  <a:cubicBezTo>
                    <a:pt x="26" y="38"/>
                    <a:pt x="26" y="38"/>
                    <a:pt x="25" y="38"/>
                  </a:cubicBezTo>
                  <a:cubicBezTo>
                    <a:pt x="25" y="38"/>
                    <a:pt x="25" y="38"/>
                    <a:pt x="24" y="38"/>
                  </a:cubicBezTo>
                  <a:cubicBezTo>
                    <a:pt x="24" y="38"/>
                    <a:pt x="24" y="37"/>
                    <a:pt x="24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4"/>
                    <a:pt x="24" y="13"/>
                    <a:pt x="23" y="11"/>
                  </a:cubicBezTo>
                  <a:cubicBezTo>
                    <a:pt x="23" y="10"/>
                    <a:pt x="23" y="9"/>
                    <a:pt x="22" y="8"/>
                  </a:cubicBezTo>
                  <a:cubicBezTo>
                    <a:pt x="21" y="7"/>
                    <a:pt x="21" y="7"/>
                    <a:pt x="20" y="6"/>
                  </a:cubicBezTo>
                  <a:cubicBezTo>
                    <a:pt x="19" y="6"/>
                    <a:pt x="18" y="5"/>
                    <a:pt x="16" y="5"/>
                  </a:cubicBezTo>
                  <a:cubicBezTo>
                    <a:pt x="15" y="5"/>
                    <a:pt x="13" y="6"/>
                    <a:pt x="11" y="7"/>
                  </a:cubicBezTo>
                  <a:cubicBezTo>
                    <a:pt x="10" y="8"/>
                    <a:pt x="8" y="10"/>
                    <a:pt x="6" y="12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8"/>
                    <a:pt x="6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8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8" y="4"/>
                    <a:pt x="10" y="2"/>
                    <a:pt x="12" y="1"/>
                  </a:cubicBezTo>
                  <a:cubicBezTo>
                    <a:pt x="14" y="0"/>
                    <a:pt x="16" y="0"/>
                    <a:pt x="18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5" y="2"/>
                    <a:pt x="26" y="3"/>
                    <a:pt x="27" y="4"/>
                  </a:cubicBezTo>
                  <a:cubicBezTo>
                    <a:pt x="28" y="6"/>
                    <a:pt x="29" y="7"/>
                    <a:pt x="30" y="9"/>
                  </a:cubicBezTo>
                  <a:cubicBezTo>
                    <a:pt x="30" y="11"/>
                    <a:pt x="30" y="13"/>
                    <a:pt x="30" y="15"/>
                  </a:cubicBezTo>
                  <a:lnTo>
                    <a:pt x="30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24"/>
            <p:cNvSpPr>
              <a:spLocks noEditPoints="1"/>
            </p:cNvSpPr>
            <p:nvPr/>
          </p:nvSpPr>
          <p:spPr bwMode="auto">
            <a:xfrm>
              <a:off x="5449888" y="4240213"/>
              <a:ext cx="53975" cy="66675"/>
            </a:xfrm>
            <a:custGeom>
              <a:avLst/>
              <a:gdLst>
                <a:gd name="T0" fmla="*/ 32 w 32"/>
                <a:gd name="T1" fmla="*/ 18 h 39"/>
                <a:gd name="T2" fmla="*/ 31 w 32"/>
                <a:gd name="T3" fmla="*/ 20 h 39"/>
                <a:gd name="T4" fmla="*/ 29 w 32"/>
                <a:gd name="T5" fmla="*/ 21 h 39"/>
                <a:gd name="T6" fmla="*/ 6 w 32"/>
                <a:gd name="T7" fmla="*/ 21 h 39"/>
                <a:gd name="T8" fmla="*/ 7 w 32"/>
                <a:gd name="T9" fmla="*/ 26 h 39"/>
                <a:gd name="T10" fmla="*/ 9 w 32"/>
                <a:gd name="T11" fmla="*/ 30 h 39"/>
                <a:gd name="T12" fmla="*/ 12 w 32"/>
                <a:gd name="T13" fmla="*/ 32 h 39"/>
                <a:gd name="T14" fmla="*/ 18 w 32"/>
                <a:gd name="T15" fmla="*/ 33 h 39"/>
                <a:gd name="T16" fmla="*/ 22 w 32"/>
                <a:gd name="T17" fmla="*/ 33 h 39"/>
                <a:gd name="T18" fmla="*/ 26 w 32"/>
                <a:gd name="T19" fmla="*/ 32 h 39"/>
                <a:gd name="T20" fmla="*/ 28 w 32"/>
                <a:gd name="T21" fmla="*/ 31 h 39"/>
                <a:gd name="T22" fmla="*/ 29 w 32"/>
                <a:gd name="T23" fmla="*/ 31 h 39"/>
                <a:gd name="T24" fmla="*/ 30 w 32"/>
                <a:gd name="T25" fmla="*/ 31 h 39"/>
                <a:gd name="T26" fmla="*/ 30 w 32"/>
                <a:gd name="T27" fmla="*/ 31 h 39"/>
                <a:gd name="T28" fmla="*/ 30 w 32"/>
                <a:gd name="T29" fmla="*/ 32 h 39"/>
                <a:gd name="T30" fmla="*/ 30 w 32"/>
                <a:gd name="T31" fmla="*/ 33 h 39"/>
                <a:gd name="T32" fmla="*/ 30 w 32"/>
                <a:gd name="T33" fmla="*/ 34 h 39"/>
                <a:gd name="T34" fmla="*/ 30 w 32"/>
                <a:gd name="T35" fmla="*/ 35 h 39"/>
                <a:gd name="T36" fmla="*/ 30 w 32"/>
                <a:gd name="T37" fmla="*/ 35 h 39"/>
                <a:gd name="T38" fmla="*/ 30 w 32"/>
                <a:gd name="T39" fmla="*/ 36 h 39"/>
                <a:gd name="T40" fmla="*/ 29 w 32"/>
                <a:gd name="T41" fmla="*/ 36 h 39"/>
                <a:gd name="T42" fmla="*/ 26 w 32"/>
                <a:gd name="T43" fmla="*/ 37 h 39"/>
                <a:gd name="T44" fmla="*/ 22 w 32"/>
                <a:gd name="T45" fmla="*/ 38 h 39"/>
                <a:gd name="T46" fmla="*/ 17 w 32"/>
                <a:gd name="T47" fmla="*/ 39 h 39"/>
                <a:gd name="T48" fmla="*/ 10 w 32"/>
                <a:gd name="T49" fmla="*/ 37 h 39"/>
                <a:gd name="T50" fmla="*/ 4 w 32"/>
                <a:gd name="T51" fmla="*/ 34 h 39"/>
                <a:gd name="T52" fmla="*/ 1 w 32"/>
                <a:gd name="T53" fmla="*/ 28 h 39"/>
                <a:gd name="T54" fmla="*/ 0 w 32"/>
                <a:gd name="T55" fmla="*/ 19 h 39"/>
                <a:gd name="T56" fmla="*/ 1 w 32"/>
                <a:gd name="T57" fmla="*/ 11 h 39"/>
                <a:gd name="T58" fmla="*/ 4 w 32"/>
                <a:gd name="T59" fmla="*/ 5 h 39"/>
                <a:gd name="T60" fmla="*/ 9 w 32"/>
                <a:gd name="T61" fmla="*/ 1 h 39"/>
                <a:gd name="T62" fmla="*/ 16 w 32"/>
                <a:gd name="T63" fmla="*/ 0 h 39"/>
                <a:gd name="T64" fmla="*/ 24 w 32"/>
                <a:gd name="T65" fmla="*/ 1 h 39"/>
                <a:gd name="T66" fmla="*/ 28 w 32"/>
                <a:gd name="T67" fmla="*/ 5 h 39"/>
                <a:gd name="T68" fmla="*/ 31 w 32"/>
                <a:gd name="T69" fmla="*/ 10 h 39"/>
                <a:gd name="T70" fmla="*/ 32 w 32"/>
                <a:gd name="T71" fmla="*/ 17 h 39"/>
                <a:gd name="T72" fmla="*/ 32 w 32"/>
                <a:gd name="T73" fmla="*/ 18 h 39"/>
                <a:gd name="T74" fmla="*/ 25 w 32"/>
                <a:gd name="T75" fmla="*/ 16 h 39"/>
                <a:gd name="T76" fmla="*/ 23 w 32"/>
                <a:gd name="T77" fmla="*/ 8 h 39"/>
                <a:gd name="T78" fmla="*/ 16 w 32"/>
                <a:gd name="T79" fmla="*/ 5 h 39"/>
                <a:gd name="T80" fmla="*/ 12 w 32"/>
                <a:gd name="T81" fmla="*/ 6 h 39"/>
                <a:gd name="T82" fmla="*/ 9 w 32"/>
                <a:gd name="T83" fmla="*/ 8 h 39"/>
                <a:gd name="T84" fmla="*/ 7 w 32"/>
                <a:gd name="T85" fmla="*/ 12 h 39"/>
                <a:gd name="T86" fmla="*/ 6 w 32"/>
                <a:gd name="T87" fmla="*/ 16 h 39"/>
                <a:gd name="T88" fmla="*/ 25 w 32"/>
                <a:gd name="T8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39">
                  <a:moveTo>
                    <a:pt x="32" y="18"/>
                  </a:moveTo>
                  <a:cubicBezTo>
                    <a:pt x="32" y="19"/>
                    <a:pt x="32" y="19"/>
                    <a:pt x="31" y="20"/>
                  </a:cubicBezTo>
                  <a:cubicBezTo>
                    <a:pt x="31" y="20"/>
                    <a:pt x="30" y="21"/>
                    <a:pt x="29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2"/>
                    <a:pt x="6" y="24"/>
                    <a:pt x="7" y="26"/>
                  </a:cubicBezTo>
                  <a:cubicBezTo>
                    <a:pt x="7" y="27"/>
                    <a:pt x="8" y="29"/>
                    <a:pt x="9" y="30"/>
                  </a:cubicBezTo>
                  <a:cubicBezTo>
                    <a:pt x="10" y="31"/>
                    <a:pt x="11" y="32"/>
                    <a:pt x="12" y="32"/>
                  </a:cubicBezTo>
                  <a:cubicBezTo>
                    <a:pt x="14" y="33"/>
                    <a:pt x="16" y="33"/>
                    <a:pt x="18" y="33"/>
                  </a:cubicBezTo>
                  <a:cubicBezTo>
                    <a:pt x="19" y="33"/>
                    <a:pt x="21" y="33"/>
                    <a:pt x="22" y="33"/>
                  </a:cubicBezTo>
                  <a:cubicBezTo>
                    <a:pt x="24" y="33"/>
                    <a:pt x="25" y="32"/>
                    <a:pt x="26" y="32"/>
                  </a:cubicBezTo>
                  <a:cubicBezTo>
                    <a:pt x="27" y="32"/>
                    <a:pt x="27" y="31"/>
                    <a:pt x="28" y="31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0" y="31"/>
                    <a:pt x="30" y="32"/>
                    <a:pt x="30" y="32"/>
                  </a:cubicBezTo>
                  <a:cubicBezTo>
                    <a:pt x="30" y="32"/>
                    <a:pt x="30" y="33"/>
                    <a:pt x="30" y="33"/>
                  </a:cubicBezTo>
                  <a:cubicBezTo>
                    <a:pt x="30" y="33"/>
                    <a:pt x="30" y="34"/>
                    <a:pt x="30" y="34"/>
                  </a:cubicBezTo>
                  <a:cubicBezTo>
                    <a:pt x="30" y="34"/>
                    <a:pt x="30" y="35"/>
                    <a:pt x="30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5"/>
                    <a:pt x="30" y="36"/>
                    <a:pt x="30" y="36"/>
                  </a:cubicBezTo>
                  <a:cubicBezTo>
                    <a:pt x="30" y="36"/>
                    <a:pt x="29" y="36"/>
                    <a:pt x="29" y="36"/>
                  </a:cubicBezTo>
                  <a:cubicBezTo>
                    <a:pt x="28" y="37"/>
                    <a:pt x="27" y="37"/>
                    <a:pt x="26" y="37"/>
                  </a:cubicBezTo>
                  <a:cubicBezTo>
                    <a:pt x="25" y="38"/>
                    <a:pt x="23" y="38"/>
                    <a:pt x="22" y="38"/>
                  </a:cubicBezTo>
                  <a:cubicBezTo>
                    <a:pt x="20" y="38"/>
                    <a:pt x="19" y="39"/>
                    <a:pt x="17" y="39"/>
                  </a:cubicBezTo>
                  <a:cubicBezTo>
                    <a:pt x="14" y="39"/>
                    <a:pt x="12" y="38"/>
                    <a:pt x="10" y="37"/>
                  </a:cubicBezTo>
                  <a:cubicBezTo>
                    <a:pt x="7" y="37"/>
                    <a:pt x="6" y="35"/>
                    <a:pt x="4" y="34"/>
                  </a:cubicBezTo>
                  <a:cubicBezTo>
                    <a:pt x="3" y="32"/>
                    <a:pt x="1" y="30"/>
                    <a:pt x="1" y="28"/>
                  </a:cubicBezTo>
                  <a:cubicBezTo>
                    <a:pt x="0" y="25"/>
                    <a:pt x="0" y="23"/>
                    <a:pt x="0" y="19"/>
                  </a:cubicBezTo>
                  <a:cubicBezTo>
                    <a:pt x="0" y="16"/>
                    <a:pt x="0" y="14"/>
                    <a:pt x="1" y="11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3"/>
                    <a:pt x="7" y="2"/>
                    <a:pt x="9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5" y="2"/>
                    <a:pt x="27" y="3"/>
                    <a:pt x="28" y="5"/>
                  </a:cubicBezTo>
                  <a:cubicBezTo>
                    <a:pt x="30" y="6"/>
                    <a:pt x="30" y="8"/>
                    <a:pt x="31" y="10"/>
                  </a:cubicBezTo>
                  <a:cubicBezTo>
                    <a:pt x="32" y="12"/>
                    <a:pt x="32" y="14"/>
                    <a:pt x="32" y="17"/>
                  </a:cubicBezTo>
                  <a:lnTo>
                    <a:pt x="32" y="18"/>
                  </a:lnTo>
                  <a:close/>
                  <a:moveTo>
                    <a:pt x="25" y="16"/>
                  </a:moveTo>
                  <a:cubicBezTo>
                    <a:pt x="26" y="12"/>
                    <a:pt x="25" y="10"/>
                    <a:pt x="23" y="8"/>
                  </a:cubicBezTo>
                  <a:cubicBezTo>
                    <a:pt x="22" y="6"/>
                    <a:pt x="19" y="5"/>
                    <a:pt x="16" y="5"/>
                  </a:cubicBezTo>
                  <a:cubicBezTo>
                    <a:pt x="15" y="5"/>
                    <a:pt x="13" y="5"/>
                    <a:pt x="12" y="6"/>
                  </a:cubicBezTo>
                  <a:cubicBezTo>
                    <a:pt x="11" y="6"/>
                    <a:pt x="10" y="7"/>
                    <a:pt x="9" y="8"/>
                  </a:cubicBezTo>
                  <a:cubicBezTo>
                    <a:pt x="8" y="9"/>
                    <a:pt x="7" y="10"/>
                    <a:pt x="7" y="12"/>
                  </a:cubicBezTo>
                  <a:cubicBezTo>
                    <a:pt x="7" y="13"/>
                    <a:pt x="6" y="14"/>
                    <a:pt x="6" y="16"/>
                  </a:cubicBezTo>
                  <a:lnTo>
                    <a:pt x="25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25"/>
            <p:cNvSpPr>
              <a:spLocks/>
            </p:cNvSpPr>
            <p:nvPr/>
          </p:nvSpPr>
          <p:spPr bwMode="auto">
            <a:xfrm>
              <a:off x="5553076" y="4217988"/>
              <a:ext cx="93663" cy="87313"/>
            </a:xfrm>
            <a:custGeom>
              <a:avLst/>
              <a:gdLst>
                <a:gd name="T0" fmla="*/ 55 w 55"/>
                <a:gd name="T1" fmla="*/ 50 h 51"/>
                <a:gd name="T2" fmla="*/ 54 w 55"/>
                <a:gd name="T3" fmla="*/ 50 h 51"/>
                <a:gd name="T4" fmla="*/ 54 w 55"/>
                <a:gd name="T5" fmla="*/ 51 h 51"/>
                <a:gd name="T6" fmla="*/ 53 w 55"/>
                <a:gd name="T7" fmla="*/ 51 h 51"/>
                <a:gd name="T8" fmla="*/ 51 w 55"/>
                <a:gd name="T9" fmla="*/ 51 h 51"/>
                <a:gd name="T10" fmla="*/ 50 w 55"/>
                <a:gd name="T11" fmla="*/ 51 h 51"/>
                <a:gd name="T12" fmla="*/ 49 w 55"/>
                <a:gd name="T13" fmla="*/ 51 h 51"/>
                <a:gd name="T14" fmla="*/ 48 w 55"/>
                <a:gd name="T15" fmla="*/ 50 h 51"/>
                <a:gd name="T16" fmla="*/ 48 w 55"/>
                <a:gd name="T17" fmla="*/ 50 h 51"/>
                <a:gd name="T18" fmla="*/ 48 w 55"/>
                <a:gd name="T19" fmla="*/ 6 h 51"/>
                <a:gd name="T20" fmla="*/ 48 w 55"/>
                <a:gd name="T21" fmla="*/ 6 h 51"/>
                <a:gd name="T22" fmla="*/ 30 w 55"/>
                <a:gd name="T23" fmla="*/ 50 h 51"/>
                <a:gd name="T24" fmla="*/ 30 w 55"/>
                <a:gd name="T25" fmla="*/ 50 h 51"/>
                <a:gd name="T26" fmla="*/ 29 w 55"/>
                <a:gd name="T27" fmla="*/ 51 h 51"/>
                <a:gd name="T28" fmla="*/ 28 w 55"/>
                <a:gd name="T29" fmla="*/ 51 h 51"/>
                <a:gd name="T30" fmla="*/ 27 w 55"/>
                <a:gd name="T31" fmla="*/ 51 h 51"/>
                <a:gd name="T32" fmla="*/ 25 w 55"/>
                <a:gd name="T33" fmla="*/ 51 h 51"/>
                <a:gd name="T34" fmla="*/ 24 w 55"/>
                <a:gd name="T35" fmla="*/ 51 h 51"/>
                <a:gd name="T36" fmla="*/ 24 w 55"/>
                <a:gd name="T37" fmla="*/ 50 h 51"/>
                <a:gd name="T38" fmla="*/ 23 w 55"/>
                <a:gd name="T39" fmla="*/ 50 h 51"/>
                <a:gd name="T40" fmla="*/ 6 w 55"/>
                <a:gd name="T41" fmla="*/ 6 h 51"/>
                <a:gd name="T42" fmla="*/ 6 w 55"/>
                <a:gd name="T43" fmla="*/ 6 h 51"/>
                <a:gd name="T44" fmla="*/ 6 w 55"/>
                <a:gd name="T45" fmla="*/ 50 h 51"/>
                <a:gd name="T46" fmla="*/ 6 w 55"/>
                <a:gd name="T47" fmla="*/ 50 h 51"/>
                <a:gd name="T48" fmla="*/ 6 w 55"/>
                <a:gd name="T49" fmla="*/ 51 h 51"/>
                <a:gd name="T50" fmla="*/ 5 w 55"/>
                <a:gd name="T51" fmla="*/ 51 h 51"/>
                <a:gd name="T52" fmla="*/ 3 w 55"/>
                <a:gd name="T53" fmla="*/ 51 h 51"/>
                <a:gd name="T54" fmla="*/ 1 w 55"/>
                <a:gd name="T55" fmla="*/ 51 h 51"/>
                <a:gd name="T56" fmla="*/ 0 w 55"/>
                <a:gd name="T57" fmla="*/ 51 h 51"/>
                <a:gd name="T58" fmla="*/ 0 w 55"/>
                <a:gd name="T59" fmla="*/ 50 h 51"/>
                <a:gd name="T60" fmla="*/ 0 w 55"/>
                <a:gd name="T61" fmla="*/ 50 h 51"/>
                <a:gd name="T62" fmla="*/ 0 w 55"/>
                <a:gd name="T63" fmla="*/ 3 h 51"/>
                <a:gd name="T64" fmla="*/ 0 w 55"/>
                <a:gd name="T65" fmla="*/ 1 h 51"/>
                <a:gd name="T66" fmla="*/ 2 w 55"/>
                <a:gd name="T67" fmla="*/ 0 h 51"/>
                <a:gd name="T68" fmla="*/ 7 w 55"/>
                <a:gd name="T69" fmla="*/ 0 h 51"/>
                <a:gd name="T70" fmla="*/ 9 w 55"/>
                <a:gd name="T71" fmla="*/ 0 h 51"/>
                <a:gd name="T72" fmla="*/ 10 w 55"/>
                <a:gd name="T73" fmla="*/ 1 h 51"/>
                <a:gd name="T74" fmla="*/ 12 w 55"/>
                <a:gd name="T75" fmla="*/ 3 h 51"/>
                <a:gd name="T76" fmla="*/ 12 w 55"/>
                <a:gd name="T77" fmla="*/ 4 h 51"/>
                <a:gd name="T78" fmla="*/ 27 w 55"/>
                <a:gd name="T79" fmla="*/ 41 h 51"/>
                <a:gd name="T80" fmla="*/ 27 w 55"/>
                <a:gd name="T81" fmla="*/ 41 h 51"/>
                <a:gd name="T82" fmla="*/ 42 w 55"/>
                <a:gd name="T83" fmla="*/ 4 h 51"/>
                <a:gd name="T84" fmla="*/ 43 w 55"/>
                <a:gd name="T85" fmla="*/ 2 h 51"/>
                <a:gd name="T86" fmla="*/ 44 w 55"/>
                <a:gd name="T87" fmla="*/ 1 h 51"/>
                <a:gd name="T88" fmla="*/ 46 w 55"/>
                <a:gd name="T89" fmla="*/ 0 h 51"/>
                <a:gd name="T90" fmla="*/ 47 w 55"/>
                <a:gd name="T91" fmla="*/ 0 h 51"/>
                <a:gd name="T92" fmla="*/ 52 w 55"/>
                <a:gd name="T93" fmla="*/ 0 h 51"/>
                <a:gd name="T94" fmla="*/ 53 w 55"/>
                <a:gd name="T95" fmla="*/ 0 h 51"/>
                <a:gd name="T96" fmla="*/ 54 w 55"/>
                <a:gd name="T97" fmla="*/ 1 h 51"/>
                <a:gd name="T98" fmla="*/ 54 w 55"/>
                <a:gd name="T99" fmla="*/ 2 h 51"/>
                <a:gd name="T100" fmla="*/ 55 w 55"/>
                <a:gd name="T101" fmla="*/ 3 h 51"/>
                <a:gd name="T102" fmla="*/ 55 w 55"/>
                <a:gd name="T103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5" h="51">
                  <a:moveTo>
                    <a:pt x="55" y="50"/>
                  </a:moveTo>
                  <a:cubicBezTo>
                    <a:pt x="55" y="50"/>
                    <a:pt x="54" y="50"/>
                    <a:pt x="54" y="50"/>
                  </a:cubicBezTo>
                  <a:cubicBezTo>
                    <a:pt x="54" y="50"/>
                    <a:pt x="54" y="51"/>
                    <a:pt x="54" y="51"/>
                  </a:cubicBezTo>
                  <a:cubicBezTo>
                    <a:pt x="54" y="51"/>
                    <a:pt x="53" y="51"/>
                    <a:pt x="53" y="51"/>
                  </a:cubicBezTo>
                  <a:cubicBezTo>
                    <a:pt x="52" y="51"/>
                    <a:pt x="52" y="51"/>
                    <a:pt x="51" y="51"/>
                  </a:cubicBezTo>
                  <a:cubicBezTo>
                    <a:pt x="51" y="51"/>
                    <a:pt x="50" y="51"/>
                    <a:pt x="50" y="51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8" y="51"/>
                    <a:pt x="48" y="50"/>
                    <a:pt x="48" y="50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48" y="6"/>
                    <a:pt x="48" y="6"/>
                    <a:pt x="48" y="6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30" y="50"/>
                    <a:pt x="30" y="50"/>
                    <a:pt x="30" y="50"/>
                  </a:cubicBezTo>
                  <a:cubicBezTo>
                    <a:pt x="29" y="51"/>
                    <a:pt x="29" y="51"/>
                    <a:pt x="29" y="51"/>
                  </a:cubicBezTo>
                  <a:cubicBezTo>
                    <a:pt x="29" y="51"/>
                    <a:pt x="28" y="51"/>
                    <a:pt x="28" y="51"/>
                  </a:cubicBezTo>
                  <a:cubicBezTo>
                    <a:pt x="28" y="51"/>
                    <a:pt x="27" y="51"/>
                    <a:pt x="27" y="51"/>
                  </a:cubicBezTo>
                  <a:cubicBezTo>
                    <a:pt x="26" y="51"/>
                    <a:pt x="26" y="51"/>
                    <a:pt x="25" y="51"/>
                  </a:cubicBezTo>
                  <a:cubicBezTo>
                    <a:pt x="25" y="51"/>
                    <a:pt x="25" y="51"/>
                    <a:pt x="24" y="51"/>
                  </a:cubicBezTo>
                  <a:cubicBezTo>
                    <a:pt x="24" y="51"/>
                    <a:pt x="24" y="51"/>
                    <a:pt x="24" y="50"/>
                  </a:cubicBezTo>
                  <a:cubicBezTo>
                    <a:pt x="24" y="50"/>
                    <a:pt x="23" y="50"/>
                    <a:pt x="23" y="50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50"/>
                    <a:pt x="6" y="51"/>
                    <a:pt x="6" y="51"/>
                  </a:cubicBezTo>
                  <a:cubicBezTo>
                    <a:pt x="5" y="51"/>
                    <a:pt x="5" y="51"/>
                    <a:pt x="5" y="51"/>
                  </a:cubicBezTo>
                  <a:cubicBezTo>
                    <a:pt x="4" y="51"/>
                    <a:pt x="4" y="51"/>
                    <a:pt x="3" y="51"/>
                  </a:cubicBezTo>
                  <a:cubicBezTo>
                    <a:pt x="2" y="51"/>
                    <a:pt x="2" y="51"/>
                    <a:pt x="1" y="51"/>
                  </a:cubicBezTo>
                  <a:cubicBezTo>
                    <a:pt x="1" y="51"/>
                    <a:pt x="0" y="51"/>
                    <a:pt x="0" y="51"/>
                  </a:cubicBezTo>
                  <a:cubicBezTo>
                    <a:pt x="0" y="51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8" y="0"/>
                    <a:pt x="9" y="0"/>
                  </a:cubicBezTo>
                  <a:cubicBezTo>
                    <a:pt x="9" y="1"/>
                    <a:pt x="10" y="1"/>
                    <a:pt x="10" y="1"/>
                  </a:cubicBezTo>
                  <a:cubicBezTo>
                    <a:pt x="11" y="2"/>
                    <a:pt x="11" y="2"/>
                    <a:pt x="12" y="3"/>
                  </a:cubicBezTo>
                  <a:cubicBezTo>
                    <a:pt x="12" y="3"/>
                    <a:pt x="12" y="4"/>
                    <a:pt x="12" y="4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42" y="4"/>
                    <a:pt x="42" y="4"/>
                    <a:pt x="42" y="4"/>
                  </a:cubicBezTo>
                  <a:cubicBezTo>
                    <a:pt x="42" y="4"/>
                    <a:pt x="43" y="3"/>
                    <a:pt x="43" y="2"/>
                  </a:cubicBezTo>
                  <a:cubicBezTo>
                    <a:pt x="43" y="2"/>
                    <a:pt x="44" y="1"/>
                    <a:pt x="44" y="1"/>
                  </a:cubicBezTo>
                  <a:cubicBezTo>
                    <a:pt x="45" y="1"/>
                    <a:pt x="45" y="1"/>
                    <a:pt x="46" y="0"/>
                  </a:cubicBezTo>
                  <a:cubicBezTo>
                    <a:pt x="46" y="0"/>
                    <a:pt x="47" y="0"/>
                    <a:pt x="47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2" y="0"/>
                    <a:pt x="52" y="0"/>
                    <a:pt x="53" y="0"/>
                  </a:cubicBezTo>
                  <a:cubicBezTo>
                    <a:pt x="53" y="1"/>
                    <a:pt x="53" y="1"/>
                    <a:pt x="54" y="1"/>
                  </a:cubicBezTo>
                  <a:cubicBezTo>
                    <a:pt x="54" y="1"/>
                    <a:pt x="54" y="2"/>
                    <a:pt x="54" y="2"/>
                  </a:cubicBezTo>
                  <a:cubicBezTo>
                    <a:pt x="54" y="2"/>
                    <a:pt x="55" y="3"/>
                    <a:pt x="55" y="3"/>
                  </a:cubicBezTo>
                  <a:lnTo>
                    <a:pt x="55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26"/>
            <p:cNvSpPr>
              <a:spLocks noEditPoints="1"/>
            </p:cNvSpPr>
            <p:nvPr/>
          </p:nvSpPr>
          <p:spPr bwMode="auto">
            <a:xfrm>
              <a:off x="5664201" y="4240213"/>
              <a:ext cx="53975" cy="66675"/>
            </a:xfrm>
            <a:custGeom>
              <a:avLst/>
              <a:gdLst>
                <a:gd name="T0" fmla="*/ 32 w 32"/>
                <a:gd name="T1" fmla="*/ 18 h 39"/>
                <a:gd name="T2" fmla="*/ 31 w 32"/>
                <a:gd name="T3" fmla="*/ 20 h 39"/>
                <a:gd name="T4" fmla="*/ 30 w 32"/>
                <a:gd name="T5" fmla="*/ 21 h 39"/>
                <a:gd name="T6" fmla="*/ 7 w 32"/>
                <a:gd name="T7" fmla="*/ 21 h 39"/>
                <a:gd name="T8" fmla="*/ 7 w 32"/>
                <a:gd name="T9" fmla="*/ 26 h 39"/>
                <a:gd name="T10" fmla="*/ 9 w 32"/>
                <a:gd name="T11" fmla="*/ 30 h 39"/>
                <a:gd name="T12" fmla="*/ 13 w 32"/>
                <a:gd name="T13" fmla="*/ 32 h 39"/>
                <a:gd name="T14" fmla="*/ 18 w 32"/>
                <a:gd name="T15" fmla="*/ 33 h 39"/>
                <a:gd name="T16" fmla="*/ 23 w 32"/>
                <a:gd name="T17" fmla="*/ 33 h 39"/>
                <a:gd name="T18" fmla="*/ 26 w 32"/>
                <a:gd name="T19" fmla="*/ 32 h 39"/>
                <a:gd name="T20" fmla="*/ 28 w 32"/>
                <a:gd name="T21" fmla="*/ 31 h 39"/>
                <a:gd name="T22" fmla="*/ 30 w 32"/>
                <a:gd name="T23" fmla="*/ 31 h 39"/>
                <a:gd name="T24" fmla="*/ 30 w 32"/>
                <a:gd name="T25" fmla="*/ 31 h 39"/>
                <a:gd name="T26" fmla="*/ 31 w 32"/>
                <a:gd name="T27" fmla="*/ 31 h 39"/>
                <a:gd name="T28" fmla="*/ 31 w 32"/>
                <a:gd name="T29" fmla="*/ 32 h 39"/>
                <a:gd name="T30" fmla="*/ 31 w 32"/>
                <a:gd name="T31" fmla="*/ 33 h 39"/>
                <a:gd name="T32" fmla="*/ 31 w 32"/>
                <a:gd name="T33" fmla="*/ 34 h 39"/>
                <a:gd name="T34" fmla="*/ 31 w 32"/>
                <a:gd name="T35" fmla="*/ 35 h 39"/>
                <a:gd name="T36" fmla="*/ 30 w 32"/>
                <a:gd name="T37" fmla="*/ 35 h 39"/>
                <a:gd name="T38" fmla="*/ 30 w 32"/>
                <a:gd name="T39" fmla="*/ 36 h 39"/>
                <a:gd name="T40" fmla="*/ 29 w 32"/>
                <a:gd name="T41" fmla="*/ 36 h 39"/>
                <a:gd name="T42" fmla="*/ 26 w 32"/>
                <a:gd name="T43" fmla="*/ 37 h 39"/>
                <a:gd name="T44" fmla="*/ 22 w 32"/>
                <a:gd name="T45" fmla="*/ 38 h 39"/>
                <a:gd name="T46" fmla="*/ 17 w 32"/>
                <a:gd name="T47" fmla="*/ 39 h 39"/>
                <a:gd name="T48" fmla="*/ 10 w 32"/>
                <a:gd name="T49" fmla="*/ 37 h 39"/>
                <a:gd name="T50" fmla="*/ 4 w 32"/>
                <a:gd name="T51" fmla="*/ 34 h 39"/>
                <a:gd name="T52" fmla="*/ 1 w 32"/>
                <a:gd name="T53" fmla="*/ 28 h 39"/>
                <a:gd name="T54" fmla="*/ 0 w 32"/>
                <a:gd name="T55" fmla="*/ 19 h 39"/>
                <a:gd name="T56" fmla="*/ 1 w 32"/>
                <a:gd name="T57" fmla="*/ 11 h 39"/>
                <a:gd name="T58" fmla="*/ 4 w 32"/>
                <a:gd name="T59" fmla="*/ 5 h 39"/>
                <a:gd name="T60" fmla="*/ 10 w 32"/>
                <a:gd name="T61" fmla="*/ 1 h 39"/>
                <a:gd name="T62" fmla="*/ 17 w 32"/>
                <a:gd name="T63" fmla="*/ 0 h 39"/>
                <a:gd name="T64" fmla="*/ 24 w 32"/>
                <a:gd name="T65" fmla="*/ 1 h 39"/>
                <a:gd name="T66" fmla="*/ 29 w 32"/>
                <a:gd name="T67" fmla="*/ 5 h 39"/>
                <a:gd name="T68" fmla="*/ 31 w 32"/>
                <a:gd name="T69" fmla="*/ 10 h 39"/>
                <a:gd name="T70" fmla="*/ 32 w 32"/>
                <a:gd name="T71" fmla="*/ 17 h 39"/>
                <a:gd name="T72" fmla="*/ 32 w 32"/>
                <a:gd name="T73" fmla="*/ 18 h 39"/>
                <a:gd name="T74" fmla="*/ 26 w 32"/>
                <a:gd name="T75" fmla="*/ 16 h 39"/>
                <a:gd name="T76" fmla="*/ 23 w 32"/>
                <a:gd name="T77" fmla="*/ 8 h 39"/>
                <a:gd name="T78" fmla="*/ 16 w 32"/>
                <a:gd name="T79" fmla="*/ 5 h 39"/>
                <a:gd name="T80" fmla="*/ 12 w 32"/>
                <a:gd name="T81" fmla="*/ 6 h 39"/>
                <a:gd name="T82" fmla="*/ 9 w 32"/>
                <a:gd name="T83" fmla="*/ 8 h 39"/>
                <a:gd name="T84" fmla="*/ 7 w 32"/>
                <a:gd name="T85" fmla="*/ 12 h 39"/>
                <a:gd name="T86" fmla="*/ 7 w 32"/>
                <a:gd name="T87" fmla="*/ 16 h 39"/>
                <a:gd name="T88" fmla="*/ 26 w 32"/>
                <a:gd name="T8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39">
                  <a:moveTo>
                    <a:pt x="32" y="18"/>
                  </a:moveTo>
                  <a:cubicBezTo>
                    <a:pt x="32" y="19"/>
                    <a:pt x="32" y="19"/>
                    <a:pt x="31" y="20"/>
                  </a:cubicBezTo>
                  <a:cubicBezTo>
                    <a:pt x="31" y="20"/>
                    <a:pt x="30" y="21"/>
                    <a:pt x="30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2"/>
                    <a:pt x="7" y="24"/>
                    <a:pt x="7" y="26"/>
                  </a:cubicBezTo>
                  <a:cubicBezTo>
                    <a:pt x="8" y="27"/>
                    <a:pt x="8" y="29"/>
                    <a:pt x="9" y="30"/>
                  </a:cubicBezTo>
                  <a:cubicBezTo>
                    <a:pt x="10" y="31"/>
                    <a:pt x="11" y="32"/>
                    <a:pt x="13" y="32"/>
                  </a:cubicBezTo>
                  <a:cubicBezTo>
                    <a:pt x="14" y="33"/>
                    <a:pt x="16" y="33"/>
                    <a:pt x="18" y="33"/>
                  </a:cubicBezTo>
                  <a:cubicBezTo>
                    <a:pt x="20" y="33"/>
                    <a:pt x="21" y="33"/>
                    <a:pt x="23" y="33"/>
                  </a:cubicBezTo>
                  <a:cubicBezTo>
                    <a:pt x="24" y="33"/>
                    <a:pt x="25" y="32"/>
                    <a:pt x="26" y="32"/>
                  </a:cubicBezTo>
                  <a:cubicBezTo>
                    <a:pt x="27" y="32"/>
                    <a:pt x="28" y="31"/>
                    <a:pt x="28" y="31"/>
                  </a:cubicBezTo>
                  <a:cubicBezTo>
                    <a:pt x="29" y="31"/>
                    <a:pt x="29" y="31"/>
                    <a:pt x="30" y="31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0" y="31"/>
                    <a:pt x="30" y="31"/>
                    <a:pt x="31" y="31"/>
                  </a:cubicBezTo>
                  <a:cubicBezTo>
                    <a:pt x="31" y="31"/>
                    <a:pt x="31" y="32"/>
                    <a:pt x="31" y="32"/>
                  </a:cubicBezTo>
                  <a:cubicBezTo>
                    <a:pt x="31" y="32"/>
                    <a:pt x="31" y="33"/>
                    <a:pt x="31" y="33"/>
                  </a:cubicBezTo>
                  <a:cubicBezTo>
                    <a:pt x="31" y="33"/>
                    <a:pt x="31" y="34"/>
                    <a:pt x="31" y="34"/>
                  </a:cubicBezTo>
                  <a:cubicBezTo>
                    <a:pt x="31" y="34"/>
                    <a:pt x="31" y="35"/>
                    <a:pt x="31" y="35"/>
                  </a:cubicBezTo>
                  <a:cubicBezTo>
                    <a:pt x="31" y="35"/>
                    <a:pt x="31" y="35"/>
                    <a:pt x="30" y="35"/>
                  </a:cubicBezTo>
                  <a:cubicBezTo>
                    <a:pt x="30" y="35"/>
                    <a:pt x="30" y="36"/>
                    <a:pt x="30" y="36"/>
                  </a:cubicBezTo>
                  <a:cubicBezTo>
                    <a:pt x="30" y="36"/>
                    <a:pt x="30" y="36"/>
                    <a:pt x="29" y="36"/>
                  </a:cubicBezTo>
                  <a:cubicBezTo>
                    <a:pt x="28" y="37"/>
                    <a:pt x="27" y="37"/>
                    <a:pt x="26" y="37"/>
                  </a:cubicBezTo>
                  <a:cubicBezTo>
                    <a:pt x="25" y="38"/>
                    <a:pt x="24" y="38"/>
                    <a:pt x="22" y="38"/>
                  </a:cubicBezTo>
                  <a:cubicBezTo>
                    <a:pt x="21" y="38"/>
                    <a:pt x="19" y="39"/>
                    <a:pt x="17" y="39"/>
                  </a:cubicBezTo>
                  <a:cubicBezTo>
                    <a:pt x="15" y="39"/>
                    <a:pt x="12" y="38"/>
                    <a:pt x="10" y="37"/>
                  </a:cubicBezTo>
                  <a:cubicBezTo>
                    <a:pt x="8" y="37"/>
                    <a:pt x="6" y="35"/>
                    <a:pt x="4" y="34"/>
                  </a:cubicBezTo>
                  <a:cubicBezTo>
                    <a:pt x="3" y="32"/>
                    <a:pt x="2" y="30"/>
                    <a:pt x="1" y="28"/>
                  </a:cubicBezTo>
                  <a:cubicBezTo>
                    <a:pt x="0" y="25"/>
                    <a:pt x="0" y="23"/>
                    <a:pt x="0" y="19"/>
                  </a:cubicBezTo>
                  <a:cubicBezTo>
                    <a:pt x="0" y="16"/>
                    <a:pt x="0" y="14"/>
                    <a:pt x="1" y="11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7" y="3"/>
                    <a:pt x="29" y="5"/>
                  </a:cubicBezTo>
                  <a:cubicBezTo>
                    <a:pt x="30" y="6"/>
                    <a:pt x="31" y="8"/>
                    <a:pt x="31" y="10"/>
                  </a:cubicBezTo>
                  <a:cubicBezTo>
                    <a:pt x="32" y="12"/>
                    <a:pt x="32" y="14"/>
                    <a:pt x="32" y="17"/>
                  </a:cubicBezTo>
                  <a:lnTo>
                    <a:pt x="32" y="18"/>
                  </a:lnTo>
                  <a:close/>
                  <a:moveTo>
                    <a:pt x="26" y="16"/>
                  </a:moveTo>
                  <a:cubicBezTo>
                    <a:pt x="26" y="12"/>
                    <a:pt x="25" y="10"/>
                    <a:pt x="23" y="8"/>
                  </a:cubicBezTo>
                  <a:cubicBezTo>
                    <a:pt x="22" y="6"/>
                    <a:pt x="20" y="5"/>
                    <a:pt x="16" y="5"/>
                  </a:cubicBezTo>
                  <a:cubicBezTo>
                    <a:pt x="15" y="5"/>
                    <a:pt x="13" y="5"/>
                    <a:pt x="12" y="6"/>
                  </a:cubicBezTo>
                  <a:cubicBezTo>
                    <a:pt x="11" y="6"/>
                    <a:pt x="10" y="7"/>
                    <a:pt x="9" y="8"/>
                  </a:cubicBezTo>
                  <a:cubicBezTo>
                    <a:pt x="8" y="9"/>
                    <a:pt x="8" y="10"/>
                    <a:pt x="7" y="12"/>
                  </a:cubicBezTo>
                  <a:cubicBezTo>
                    <a:pt x="7" y="13"/>
                    <a:pt x="7" y="14"/>
                    <a:pt x="7" y="16"/>
                  </a:cubicBezTo>
                  <a:lnTo>
                    <a:pt x="2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27"/>
            <p:cNvSpPr>
              <a:spLocks/>
            </p:cNvSpPr>
            <p:nvPr/>
          </p:nvSpPr>
          <p:spPr bwMode="auto">
            <a:xfrm>
              <a:off x="5735638" y="4240213"/>
              <a:ext cx="88900" cy="65088"/>
            </a:xfrm>
            <a:custGeom>
              <a:avLst/>
              <a:gdLst>
                <a:gd name="T0" fmla="*/ 52 w 52"/>
                <a:gd name="T1" fmla="*/ 37 h 38"/>
                <a:gd name="T2" fmla="*/ 51 w 52"/>
                <a:gd name="T3" fmla="*/ 38 h 38"/>
                <a:gd name="T4" fmla="*/ 47 w 52"/>
                <a:gd name="T5" fmla="*/ 38 h 38"/>
                <a:gd name="T6" fmla="*/ 46 w 52"/>
                <a:gd name="T7" fmla="*/ 37 h 38"/>
                <a:gd name="T8" fmla="*/ 46 w 52"/>
                <a:gd name="T9" fmla="*/ 15 h 38"/>
                <a:gd name="T10" fmla="*/ 44 w 52"/>
                <a:gd name="T11" fmla="*/ 8 h 38"/>
                <a:gd name="T12" fmla="*/ 39 w 52"/>
                <a:gd name="T13" fmla="*/ 5 h 38"/>
                <a:gd name="T14" fmla="*/ 29 w 52"/>
                <a:gd name="T15" fmla="*/ 12 h 38"/>
                <a:gd name="T16" fmla="*/ 29 w 52"/>
                <a:gd name="T17" fmla="*/ 37 h 38"/>
                <a:gd name="T18" fmla="*/ 28 w 52"/>
                <a:gd name="T19" fmla="*/ 38 h 38"/>
                <a:gd name="T20" fmla="*/ 25 w 52"/>
                <a:gd name="T21" fmla="*/ 38 h 38"/>
                <a:gd name="T22" fmla="*/ 23 w 52"/>
                <a:gd name="T23" fmla="*/ 37 h 38"/>
                <a:gd name="T24" fmla="*/ 23 w 52"/>
                <a:gd name="T25" fmla="*/ 15 h 38"/>
                <a:gd name="T26" fmla="*/ 21 w 52"/>
                <a:gd name="T27" fmla="*/ 8 h 38"/>
                <a:gd name="T28" fmla="*/ 16 w 52"/>
                <a:gd name="T29" fmla="*/ 5 h 38"/>
                <a:gd name="T30" fmla="*/ 6 w 52"/>
                <a:gd name="T31" fmla="*/ 12 h 38"/>
                <a:gd name="T32" fmla="*/ 6 w 52"/>
                <a:gd name="T33" fmla="*/ 37 h 38"/>
                <a:gd name="T34" fmla="*/ 5 w 52"/>
                <a:gd name="T35" fmla="*/ 38 h 38"/>
                <a:gd name="T36" fmla="*/ 2 w 52"/>
                <a:gd name="T37" fmla="*/ 38 h 38"/>
                <a:gd name="T38" fmla="*/ 0 w 52"/>
                <a:gd name="T39" fmla="*/ 37 h 38"/>
                <a:gd name="T40" fmla="*/ 0 w 52"/>
                <a:gd name="T41" fmla="*/ 2 h 38"/>
                <a:gd name="T42" fmla="*/ 1 w 52"/>
                <a:gd name="T43" fmla="*/ 1 h 38"/>
                <a:gd name="T44" fmla="*/ 3 w 52"/>
                <a:gd name="T45" fmla="*/ 0 h 38"/>
                <a:gd name="T46" fmla="*/ 5 w 52"/>
                <a:gd name="T47" fmla="*/ 1 h 38"/>
                <a:gd name="T48" fmla="*/ 6 w 52"/>
                <a:gd name="T49" fmla="*/ 2 h 38"/>
                <a:gd name="T50" fmla="*/ 12 w 52"/>
                <a:gd name="T51" fmla="*/ 1 h 38"/>
                <a:gd name="T52" fmla="*/ 21 w 52"/>
                <a:gd name="T53" fmla="*/ 0 h 38"/>
                <a:gd name="T54" fmla="*/ 27 w 52"/>
                <a:gd name="T55" fmla="*/ 4 h 38"/>
                <a:gd name="T56" fmla="*/ 31 w 52"/>
                <a:gd name="T57" fmla="*/ 4 h 38"/>
                <a:gd name="T58" fmla="*/ 37 w 52"/>
                <a:gd name="T59" fmla="*/ 0 h 38"/>
                <a:gd name="T60" fmla="*/ 46 w 52"/>
                <a:gd name="T61" fmla="*/ 1 h 38"/>
                <a:gd name="T62" fmla="*/ 52 w 52"/>
                <a:gd name="T63" fmla="*/ 9 h 38"/>
                <a:gd name="T64" fmla="*/ 52 w 52"/>
                <a:gd name="T65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2" h="38">
                  <a:moveTo>
                    <a:pt x="52" y="37"/>
                  </a:moveTo>
                  <a:cubicBezTo>
                    <a:pt x="52" y="37"/>
                    <a:pt x="52" y="37"/>
                    <a:pt x="52" y="37"/>
                  </a:cubicBezTo>
                  <a:cubicBezTo>
                    <a:pt x="52" y="37"/>
                    <a:pt x="52" y="38"/>
                    <a:pt x="52" y="38"/>
                  </a:cubicBezTo>
                  <a:cubicBezTo>
                    <a:pt x="51" y="38"/>
                    <a:pt x="51" y="38"/>
                    <a:pt x="51" y="38"/>
                  </a:cubicBezTo>
                  <a:cubicBezTo>
                    <a:pt x="50" y="38"/>
                    <a:pt x="50" y="38"/>
                    <a:pt x="49" y="38"/>
                  </a:cubicBezTo>
                  <a:cubicBezTo>
                    <a:pt x="48" y="38"/>
                    <a:pt x="48" y="38"/>
                    <a:pt x="47" y="38"/>
                  </a:cubicBezTo>
                  <a:cubicBezTo>
                    <a:pt x="47" y="38"/>
                    <a:pt x="47" y="38"/>
                    <a:pt x="46" y="38"/>
                  </a:cubicBezTo>
                  <a:cubicBezTo>
                    <a:pt x="46" y="38"/>
                    <a:pt x="46" y="37"/>
                    <a:pt x="46" y="37"/>
                  </a:cubicBezTo>
                  <a:cubicBezTo>
                    <a:pt x="46" y="37"/>
                    <a:pt x="46" y="37"/>
                    <a:pt x="46" y="37"/>
                  </a:cubicBezTo>
                  <a:cubicBezTo>
                    <a:pt x="46" y="15"/>
                    <a:pt x="46" y="15"/>
                    <a:pt x="46" y="15"/>
                  </a:cubicBezTo>
                  <a:cubicBezTo>
                    <a:pt x="46" y="14"/>
                    <a:pt x="46" y="13"/>
                    <a:pt x="45" y="11"/>
                  </a:cubicBezTo>
                  <a:cubicBezTo>
                    <a:pt x="45" y="10"/>
                    <a:pt x="45" y="9"/>
                    <a:pt x="44" y="8"/>
                  </a:cubicBezTo>
                  <a:cubicBezTo>
                    <a:pt x="43" y="7"/>
                    <a:pt x="43" y="7"/>
                    <a:pt x="42" y="6"/>
                  </a:cubicBezTo>
                  <a:cubicBezTo>
                    <a:pt x="41" y="6"/>
                    <a:pt x="40" y="5"/>
                    <a:pt x="39" y="5"/>
                  </a:cubicBezTo>
                  <a:cubicBezTo>
                    <a:pt x="37" y="5"/>
                    <a:pt x="36" y="6"/>
                    <a:pt x="34" y="7"/>
                  </a:cubicBezTo>
                  <a:cubicBezTo>
                    <a:pt x="33" y="8"/>
                    <a:pt x="31" y="10"/>
                    <a:pt x="29" y="12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29" y="37"/>
                    <a:pt x="29" y="38"/>
                    <a:pt x="29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3" y="38"/>
                    <a:pt x="23" y="37"/>
                    <a:pt x="23" y="37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4"/>
                    <a:pt x="23" y="13"/>
                    <a:pt x="22" y="11"/>
                  </a:cubicBezTo>
                  <a:cubicBezTo>
                    <a:pt x="22" y="10"/>
                    <a:pt x="22" y="9"/>
                    <a:pt x="21" y="8"/>
                  </a:cubicBezTo>
                  <a:cubicBezTo>
                    <a:pt x="21" y="7"/>
                    <a:pt x="20" y="7"/>
                    <a:pt x="19" y="6"/>
                  </a:cubicBezTo>
                  <a:cubicBezTo>
                    <a:pt x="18" y="6"/>
                    <a:pt x="17" y="5"/>
                    <a:pt x="16" y="5"/>
                  </a:cubicBezTo>
                  <a:cubicBezTo>
                    <a:pt x="14" y="5"/>
                    <a:pt x="13" y="6"/>
                    <a:pt x="11" y="7"/>
                  </a:cubicBezTo>
                  <a:cubicBezTo>
                    <a:pt x="10" y="8"/>
                    <a:pt x="8" y="10"/>
                    <a:pt x="6" y="12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8"/>
                    <a:pt x="6" y="38"/>
                  </a:cubicBezTo>
                  <a:cubicBezTo>
                    <a:pt x="6" y="38"/>
                    <a:pt x="5" y="38"/>
                    <a:pt x="5" y="38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2" y="38"/>
                    <a:pt x="2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8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8" y="4"/>
                    <a:pt x="10" y="2"/>
                    <a:pt x="12" y="1"/>
                  </a:cubicBezTo>
                  <a:cubicBezTo>
                    <a:pt x="13" y="0"/>
                    <a:pt x="15" y="0"/>
                    <a:pt x="17" y="0"/>
                  </a:cubicBezTo>
                  <a:cubicBezTo>
                    <a:pt x="19" y="0"/>
                    <a:pt x="20" y="0"/>
                    <a:pt x="21" y="0"/>
                  </a:cubicBezTo>
                  <a:cubicBezTo>
                    <a:pt x="22" y="1"/>
                    <a:pt x="23" y="1"/>
                    <a:pt x="24" y="2"/>
                  </a:cubicBezTo>
                  <a:cubicBezTo>
                    <a:pt x="25" y="2"/>
                    <a:pt x="26" y="3"/>
                    <a:pt x="27" y="4"/>
                  </a:cubicBezTo>
                  <a:cubicBezTo>
                    <a:pt x="27" y="5"/>
                    <a:pt x="28" y="6"/>
                    <a:pt x="28" y="7"/>
                  </a:cubicBezTo>
                  <a:cubicBezTo>
                    <a:pt x="29" y="6"/>
                    <a:pt x="30" y="5"/>
                    <a:pt x="31" y="4"/>
                  </a:cubicBezTo>
                  <a:cubicBezTo>
                    <a:pt x="32" y="3"/>
                    <a:pt x="33" y="2"/>
                    <a:pt x="34" y="1"/>
                  </a:cubicBezTo>
                  <a:cubicBezTo>
                    <a:pt x="35" y="1"/>
                    <a:pt x="36" y="1"/>
                    <a:pt x="37" y="0"/>
                  </a:cubicBezTo>
                  <a:cubicBezTo>
                    <a:pt x="38" y="0"/>
                    <a:pt x="39" y="0"/>
                    <a:pt x="40" y="0"/>
                  </a:cubicBezTo>
                  <a:cubicBezTo>
                    <a:pt x="42" y="0"/>
                    <a:pt x="44" y="0"/>
                    <a:pt x="46" y="1"/>
                  </a:cubicBezTo>
                  <a:cubicBezTo>
                    <a:pt x="47" y="2"/>
                    <a:pt x="49" y="3"/>
                    <a:pt x="50" y="4"/>
                  </a:cubicBezTo>
                  <a:cubicBezTo>
                    <a:pt x="51" y="6"/>
                    <a:pt x="51" y="7"/>
                    <a:pt x="52" y="9"/>
                  </a:cubicBezTo>
                  <a:cubicBezTo>
                    <a:pt x="52" y="11"/>
                    <a:pt x="52" y="13"/>
                    <a:pt x="52" y="15"/>
                  </a:cubicBezTo>
                  <a:lnTo>
                    <a:pt x="52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8"/>
            <p:cNvSpPr>
              <a:spLocks noEditPoints="1"/>
            </p:cNvSpPr>
            <p:nvPr/>
          </p:nvSpPr>
          <p:spPr bwMode="auto">
            <a:xfrm>
              <a:off x="5838826" y="4240213"/>
              <a:ext cx="61913" cy="66675"/>
            </a:xfrm>
            <a:custGeom>
              <a:avLst/>
              <a:gdLst>
                <a:gd name="T0" fmla="*/ 36 w 36"/>
                <a:gd name="T1" fmla="*/ 19 h 39"/>
                <a:gd name="T2" fmla="*/ 35 w 36"/>
                <a:gd name="T3" fmla="*/ 27 h 39"/>
                <a:gd name="T4" fmla="*/ 31 w 36"/>
                <a:gd name="T5" fmla="*/ 33 h 39"/>
                <a:gd name="T6" fmla="*/ 26 w 36"/>
                <a:gd name="T7" fmla="*/ 37 h 39"/>
                <a:gd name="T8" fmla="*/ 18 w 36"/>
                <a:gd name="T9" fmla="*/ 39 h 39"/>
                <a:gd name="T10" fmla="*/ 10 w 36"/>
                <a:gd name="T11" fmla="*/ 37 h 39"/>
                <a:gd name="T12" fmla="*/ 5 w 36"/>
                <a:gd name="T13" fmla="*/ 34 h 39"/>
                <a:gd name="T14" fmla="*/ 2 w 36"/>
                <a:gd name="T15" fmla="*/ 28 h 39"/>
                <a:gd name="T16" fmla="*/ 0 w 36"/>
                <a:gd name="T17" fmla="*/ 20 h 39"/>
                <a:gd name="T18" fmla="*/ 2 w 36"/>
                <a:gd name="T19" fmla="*/ 12 h 39"/>
                <a:gd name="T20" fmla="*/ 5 w 36"/>
                <a:gd name="T21" fmla="*/ 5 h 39"/>
                <a:gd name="T22" fmla="*/ 11 w 36"/>
                <a:gd name="T23" fmla="*/ 1 h 39"/>
                <a:gd name="T24" fmla="*/ 18 w 36"/>
                <a:gd name="T25" fmla="*/ 0 h 39"/>
                <a:gd name="T26" fmla="*/ 26 w 36"/>
                <a:gd name="T27" fmla="*/ 1 h 39"/>
                <a:gd name="T28" fmla="*/ 31 w 36"/>
                <a:gd name="T29" fmla="*/ 5 h 39"/>
                <a:gd name="T30" fmla="*/ 35 w 36"/>
                <a:gd name="T31" fmla="*/ 11 h 39"/>
                <a:gd name="T32" fmla="*/ 36 w 36"/>
                <a:gd name="T33" fmla="*/ 19 h 39"/>
                <a:gd name="T34" fmla="*/ 29 w 36"/>
                <a:gd name="T35" fmla="*/ 19 h 39"/>
                <a:gd name="T36" fmla="*/ 28 w 36"/>
                <a:gd name="T37" fmla="*/ 14 h 39"/>
                <a:gd name="T38" fmla="*/ 27 w 36"/>
                <a:gd name="T39" fmla="*/ 9 h 39"/>
                <a:gd name="T40" fmla="*/ 23 w 36"/>
                <a:gd name="T41" fmla="*/ 6 h 39"/>
                <a:gd name="T42" fmla="*/ 18 w 36"/>
                <a:gd name="T43" fmla="*/ 5 h 39"/>
                <a:gd name="T44" fmla="*/ 13 w 36"/>
                <a:gd name="T45" fmla="*/ 6 h 39"/>
                <a:gd name="T46" fmla="*/ 10 w 36"/>
                <a:gd name="T47" fmla="*/ 9 h 39"/>
                <a:gd name="T48" fmla="*/ 8 w 36"/>
                <a:gd name="T49" fmla="*/ 14 h 39"/>
                <a:gd name="T50" fmla="*/ 7 w 36"/>
                <a:gd name="T51" fmla="*/ 19 h 39"/>
                <a:gd name="T52" fmla="*/ 8 w 36"/>
                <a:gd name="T53" fmla="*/ 25 h 39"/>
                <a:gd name="T54" fmla="*/ 9 w 36"/>
                <a:gd name="T55" fmla="*/ 29 h 39"/>
                <a:gd name="T56" fmla="*/ 13 w 36"/>
                <a:gd name="T57" fmla="*/ 32 h 39"/>
                <a:gd name="T58" fmla="*/ 18 w 36"/>
                <a:gd name="T59" fmla="*/ 33 h 39"/>
                <a:gd name="T60" fmla="*/ 23 w 36"/>
                <a:gd name="T61" fmla="*/ 32 h 39"/>
                <a:gd name="T62" fmla="*/ 26 w 36"/>
                <a:gd name="T63" fmla="*/ 29 h 39"/>
                <a:gd name="T64" fmla="*/ 28 w 36"/>
                <a:gd name="T65" fmla="*/ 25 h 39"/>
                <a:gd name="T66" fmla="*/ 29 w 36"/>
                <a:gd name="T6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6" h="39">
                  <a:moveTo>
                    <a:pt x="36" y="19"/>
                  </a:moveTo>
                  <a:cubicBezTo>
                    <a:pt x="36" y="22"/>
                    <a:pt x="35" y="24"/>
                    <a:pt x="35" y="27"/>
                  </a:cubicBezTo>
                  <a:cubicBezTo>
                    <a:pt x="34" y="29"/>
                    <a:pt x="33" y="31"/>
                    <a:pt x="31" y="33"/>
                  </a:cubicBezTo>
                  <a:cubicBezTo>
                    <a:pt x="30" y="35"/>
                    <a:pt x="28" y="36"/>
                    <a:pt x="26" y="37"/>
                  </a:cubicBezTo>
                  <a:cubicBezTo>
                    <a:pt x="23" y="38"/>
                    <a:pt x="21" y="39"/>
                    <a:pt x="18" y="39"/>
                  </a:cubicBezTo>
                  <a:cubicBezTo>
                    <a:pt x="15" y="39"/>
                    <a:pt x="12" y="38"/>
                    <a:pt x="10" y="37"/>
                  </a:cubicBezTo>
                  <a:cubicBezTo>
                    <a:pt x="8" y="36"/>
                    <a:pt x="6" y="35"/>
                    <a:pt x="5" y="34"/>
                  </a:cubicBezTo>
                  <a:cubicBezTo>
                    <a:pt x="3" y="32"/>
                    <a:pt x="2" y="30"/>
                    <a:pt x="2" y="28"/>
                  </a:cubicBezTo>
                  <a:cubicBezTo>
                    <a:pt x="1" y="25"/>
                    <a:pt x="0" y="23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4"/>
                    <a:pt x="8" y="2"/>
                    <a:pt x="11" y="1"/>
                  </a:cubicBezTo>
                  <a:cubicBezTo>
                    <a:pt x="13" y="0"/>
                    <a:pt x="15" y="0"/>
                    <a:pt x="18" y="0"/>
                  </a:cubicBezTo>
                  <a:cubicBezTo>
                    <a:pt x="21" y="0"/>
                    <a:pt x="24" y="0"/>
                    <a:pt x="26" y="1"/>
                  </a:cubicBezTo>
                  <a:cubicBezTo>
                    <a:pt x="28" y="2"/>
                    <a:pt x="30" y="3"/>
                    <a:pt x="31" y="5"/>
                  </a:cubicBezTo>
                  <a:cubicBezTo>
                    <a:pt x="33" y="7"/>
                    <a:pt x="34" y="9"/>
                    <a:pt x="35" y="11"/>
                  </a:cubicBezTo>
                  <a:cubicBezTo>
                    <a:pt x="35" y="13"/>
                    <a:pt x="36" y="16"/>
                    <a:pt x="36" y="19"/>
                  </a:cubicBezTo>
                  <a:close/>
                  <a:moveTo>
                    <a:pt x="29" y="19"/>
                  </a:moveTo>
                  <a:cubicBezTo>
                    <a:pt x="29" y="17"/>
                    <a:pt x="29" y="16"/>
                    <a:pt x="28" y="14"/>
                  </a:cubicBezTo>
                  <a:cubicBezTo>
                    <a:pt x="28" y="12"/>
                    <a:pt x="27" y="11"/>
                    <a:pt x="27" y="9"/>
                  </a:cubicBezTo>
                  <a:cubicBezTo>
                    <a:pt x="26" y="8"/>
                    <a:pt x="25" y="7"/>
                    <a:pt x="23" y="6"/>
                  </a:cubicBezTo>
                  <a:cubicBezTo>
                    <a:pt x="22" y="6"/>
                    <a:pt x="20" y="5"/>
                    <a:pt x="18" y="5"/>
                  </a:cubicBezTo>
                  <a:cubicBezTo>
                    <a:pt x="16" y="5"/>
                    <a:pt x="15" y="6"/>
                    <a:pt x="13" y="6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9" y="10"/>
                    <a:pt x="8" y="12"/>
                    <a:pt x="8" y="14"/>
                  </a:cubicBezTo>
                  <a:cubicBezTo>
                    <a:pt x="7" y="15"/>
                    <a:pt x="7" y="17"/>
                    <a:pt x="7" y="19"/>
                  </a:cubicBezTo>
                  <a:cubicBezTo>
                    <a:pt x="7" y="21"/>
                    <a:pt x="7" y="23"/>
                    <a:pt x="8" y="25"/>
                  </a:cubicBezTo>
                  <a:cubicBezTo>
                    <a:pt x="8" y="26"/>
                    <a:pt x="9" y="28"/>
                    <a:pt x="9" y="29"/>
                  </a:cubicBezTo>
                  <a:cubicBezTo>
                    <a:pt x="10" y="30"/>
                    <a:pt x="11" y="31"/>
                    <a:pt x="13" y="32"/>
                  </a:cubicBezTo>
                  <a:cubicBezTo>
                    <a:pt x="14" y="33"/>
                    <a:pt x="16" y="33"/>
                    <a:pt x="18" y="33"/>
                  </a:cubicBezTo>
                  <a:cubicBezTo>
                    <a:pt x="20" y="33"/>
                    <a:pt x="22" y="33"/>
                    <a:pt x="23" y="32"/>
                  </a:cubicBezTo>
                  <a:cubicBezTo>
                    <a:pt x="24" y="31"/>
                    <a:pt x="25" y="30"/>
                    <a:pt x="26" y="29"/>
                  </a:cubicBezTo>
                  <a:cubicBezTo>
                    <a:pt x="27" y="28"/>
                    <a:pt x="28" y="27"/>
                    <a:pt x="28" y="25"/>
                  </a:cubicBezTo>
                  <a:cubicBezTo>
                    <a:pt x="29" y="23"/>
                    <a:pt x="29" y="21"/>
                    <a:pt x="29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29"/>
            <p:cNvSpPr>
              <a:spLocks/>
            </p:cNvSpPr>
            <p:nvPr/>
          </p:nvSpPr>
          <p:spPr bwMode="auto">
            <a:xfrm>
              <a:off x="5916613" y="4240213"/>
              <a:ext cx="34925" cy="65088"/>
            </a:xfrm>
            <a:custGeom>
              <a:avLst/>
              <a:gdLst>
                <a:gd name="T0" fmla="*/ 21 w 21"/>
                <a:gd name="T1" fmla="*/ 4 h 38"/>
                <a:gd name="T2" fmla="*/ 21 w 21"/>
                <a:gd name="T3" fmla="*/ 5 h 38"/>
                <a:gd name="T4" fmla="*/ 20 w 21"/>
                <a:gd name="T5" fmla="*/ 6 h 38"/>
                <a:gd name="T6" fmla="*/ 20 w 21"/>
                <a:gd name="T7" fmla="*/ 7 h 38"/>
                <a:gd name="T8" fmla="*/ 20 w 21"/>
                <a:gd name="T9" fmla="*/ 7 h 38"/>
                <a:gd name="T10" fmla="*/ 19 w 21"/>
                <a:gd name="T11" fmla="*/ 7 h 38"/>
                <a:gd name="T12" fmla="*/ 18 w 21"/>
                <a:gd name="T13" fmla="*/ 6 h 38"/>
                <a:gd name="T14" fmla="*/ 17 w 21"/>
                <a:gd name="T15" fmla="*/ 6 h 38"/>
                <a:gd name="T16" fmla="*/ 15 w 21"/>
                <a:gd name="T17" fmla="*/ 6 h 38"/>
                <a:gd name="T18" fmla="*/ 13 w 21"/>
                <a:gd name="T19" fmla="*/ 6 h 38"/>
                <a:gd name="T20" fmla="*/ 11 w 21"/>
                <a:gd name="T21" fmla="*/ 8 h 38"/>
                <a:gd name="T22" fmla="*/ 9 w 21"/>
                <a:gd name="T23" fmla="*/ 10 h 38"/>
                <a:gd name="T24" fmla="*/ 7 w 21"/>
                <a:gd name="T25" fmla="*/ 14 h 38"/>
                <a:gd name="T26" fmla="*/ 7 w 21"/>
                <a:gd name="T27" fmla="*/ 37 h 38"/>
                <a:gd name="T28" fmla="*/ 6 w 21"/>
                <a:gd name="T29" fmla="*/ 37 h 38"/>
                <a:gd name="T30" fmla="*/ 6 w 21"/>
                <a:gd name="T31" fmla="*/ 38 h 38"/>
                <a:gd name="T32" fmla="*/ 5 w 21"/>
                <a:gd name="T33" fmla="*/ 38 h 38"/>
                <a:gd name="T34" fmla="*/ 3 w 21"/>
                <a:gd name="T35" fmla="*/ 38 h 38"/>
                <a:gd name="T36" fmla="*/ 2 w 21"/>
                <a:gd name="T37" fmla="*/ 38 h 38"/>
                <a:gd name="T38" fmla="*/ 1 w 21"/>
                <a:gd name="T39" fmla="*/ 38 h 38"/>
                <a:gd name="T40" fmla="*/ 0 w 21"/>
                <a:gd name="T41" fmla="*/ 37 h 38"/>
                <a:gd name="T42" fmla="*/ 0 w 21"/>
                <a:gd name="T43" fmla="*/ 37 h 38"/>
                <a:gd name="T44" fmla="*/ 0 w 21"/>
                <a:gd name="T45" fmla="*/ 2 h 38"/>
                <a:gd name="T46" fmla="*/ 0 w 21"/>
                <a:gd name="T47" fmla="*/ 1 h 38"/>
                <a:gd name="T48" fmla="*/ 1 w 21"/>
                <a:gd name="T49" fmla="*/ 1 h 38"/>
                <a:gd name="T50" fmla="*/ 2 w 21"/>
                <a:gd name="T51" fmla="*/ 1 h 38"/>
                <a:gd name="T52" fmla="*/ 3 w 21"/>
                <a:gd name="T53" fmla="*/ 0 h 38"/>
                <a:gd name="T54" fmla="*/ 4 w 21"/>
                <a:gd name="T55" fmla="*/ 1 h 38"/>
                <a:gd name="T56" fmla="*/ 5 w 21"/>
                <a:gd name="T57" fmla="*/ 1 h 38"/>
                <a:gd name="T58" fmla="*/ 6 w 21"/>
                <a:gd name="T59" fmla="*/ 1 h 38"/>
                <a:gd name="T60" fmla="*/ 6 w 21"/>
                <a:gd name="T61" fmla="*/ 2 h 38"/>
                <a:gd name="T62" fmla="*/ 6 w 21"/>
                <a:gd name="T63" fmla="*/ 7 h 38"/>
                <a:gd name="T64" fmla="*/ 9 w 21"/>
                <a:gd name="T65" fmla="*/ 3 h 38"/>
                <a:gd name="T66" fmla="*/ 11 w 21"/>
                <a:gd name="T67" fmla="*/ 1 h 38"/>
                <a:gd name="T68" fmla="*/ 13 w 21"/>
                <a:gd name="T69" fmla="*/ 0 h 38"/>
                <a:gd name="T70" fmla="*/ 16 w 21"/>
                <a:gd name="T71" fmla="*/ 0 h 38"/>
                <a:gd name="T72" fmla="*/ 17 w 21"/>
                <a:gd name="T73" fmla="*/ 0 h 38"/>
                <a:gd name="T74" fmla="*/ 18 w 21"/>
                <a:gd name="T75" fmla="*/ 0 h 38"/>
                <a:gd name="T76" fmla="*/ 19 w 21"/>
                <a:gd name="T77" fmla="*/ 1 h 38"/>
                <a:gd name="T78" fmla="*/ 20 w 21"/>
                <a:gd name="T79" fmla="*/ 1 h 38"/>
                <a:gd name="T80" fmla="*/ 20 w 21"/>
                <a:gd name="T81" fmla="*/ 1 h 38"/>
                <a:gd name="T82" fmla="*/ 21 w 21"/>
                <a:gd name="T83" fmla="*/ 2 h 38"/>
                <a:gd name="T84" fmla="*/ 21 w 21"/>
                <a:gd name="T85" fmla="*/ 3 h 38"/>
                <a:gd name="T86" fmla="*/ 21 w 21"/>
                <a:gd name="T87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" h="38">
                  <a:moveTo>
                    <a:pt x="21" y="4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1" y="6"/>
                    <a:pt x="21" y="6"/>
                    <a:pt x="20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8" y="7"/>
                    <a:pt x="18" y="6"/>
                  </a:cubicBezTo>
                  <a:cubicBezTo>
                    <a:pt x="18" y="6"/>
                    <a:pt x="17" y="6"/>
                    <a:pt x="17" y="6"/>
                  </a:cubicBezTo>
                  <a:cubicBezTo>
                    <a:pt x="16" y="6"/>
                    <a:pt x="16" y="6"/>
                    <a:pt x="15" y="6"/>
                  </a:cubicBezTo>
                  <a:cubicBezTo>
                    <a:pt x="14" y="6"/>
                    <a:pt x="14" y="6"/>
                    <a:pt x="13" y="6"/>
                  </a:cubicBezTo>
                  <a:cubicBezTo>
                    <a:pt x="13" y="7"/>
                    <a:pt x="12" y="7"/>
                    <a:pt x="11" y="8"/>
                  </a:cubicBezTo>
                  <a:cubicBezTo>
                    <a:pt x="11" y="8"/>
                    <a:pt x="10" y="9"/>
                    <a:pt x="9" y="10"/>
                  </a:cubicBezTo>
                  <a:cubicBezTo>
                    <a:pt x="8" y="11"/>
                    <a:pt x="7" y="12"/>
                    <a:pt x="7" y="14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7"/>
                    <a:pt x="6" y="37"/>
                  </a:cubicBezTo>
                  <a:cubicBezTo>
                    <a:pt x="6" y="37"/>
                    <a:pt x="6" y="38"/>
                    <a:pt x="6" y="38"/>
                  </a:cubicBezTo>
                  <a:cubicBezTo>
                    <a:pt x="6" y="38"/>
                    <a:pt x="5" y="38"/>
                    <a:pt x="5" y="38"/>
                  </a:cubicBezTo>
                  <a:cubicBezTo>
                    <a:pt x="5" y="38"/>
                    <a:pt x="4" y="38"/>
                    <a:pt x="3" y="38"/>
                  </a:cubicBezTo>
                  <a:cubicBezTo>
                    <a:pt x="3" y="38"/>
                    <a:pt x="2" y="38"/>
                    <a:pt x="2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1" y="38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5"/>
                    <a:pt x="8" y="4"/>
                    <a:pt x="9" y="3"/>
                  </a:cubicBezTo>
                  <a:cubicBezTo>
                    <a:pt x="10" y="2"/>
                    <a:pt x="10" y="2"/>
                    <a:pt x="11" y="1"/>
                  </a:cubicBezTo>
                  <a:cubicBezTo>
                    <a:pt x="12" y="1"/>
                    <a:pt x="13" y="0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6" y="0"/>
                    <a:pt x="16" y="0"/>
                    <a:pt x="17" y="0"/>
                  </a:cubicBezTo>
                  <a:cubicBezTo>
                    <a:pt x="17" y="0"/>
                    <a:pt x="18" y="0"/>
                    <a:pt x="18" y="0"/>
                  </a:cubicBezTo>
                  <a:cubicBezTo>
                    <a:pt x="19" y="0"/>
                    <a:pt x="19" y="0"/>
                    <a:pt x="19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1" y="2"/>
                    <a:pt x="21" y="2"/>
                  </a:cubicBezTo>
                  <a:cubicBezTo>
                    <a:pt x="21" y="2"/>
                    <a:pt x="21" y="2"/>
                    <a:pt x="21" y="3"/>
                  </a:cubicBezTo>
                  <a:cubicBezTo>
                    <a:pt x="21" y="3"/>
                    <a:pt x="21" y="3"/>
                    <a:pt x="2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0"/>
            <p:cNvSpPr>
              <a:spLocks noEditPoints="1"/>
            </p:cNvSpPr>
            <p:nvPr/>
          </p:nvSpPr>
          <p:spPr bwMode="auto">
            <a:xfrm>
              <a:off x="5962651" y="4216400"/>
              <a:ext cx="12700" cy="88900"/>
            </a:xfrm>
            <a:custGeom>
              <a:avLst/>
              <a:gdLst>
                <a:gd name="T0" fmla="*/ 8 w 8"/>
                <a:gd name="T1" fmla="*/ 4 h 52"/>
                <a:gd name="T2" fmla="*/ 7 w 8"/>
                <a:gd name="T3" fmla="*/ 7 h 52"/>
                <a:gd name="T4" fmla="*/ 4 w 8"/>
                <a:gd name="T5" fmla="*/ 8 h 52"/>
                <a:gd name="T6" fmla="*/ 1 w 8"/>
                <a:gd name="T7" fmla="*/ 7 h 52"/>
                <a:gd name="T8" fmla="*/ 0 w 8"/>
                <a:gd name="T9" fmla="*/ 4 h 52"/>
                <a:gd name="T10" fmla="*/ 1 w 8"/>
                <a:gd name="T11" fmla="*/ 1 h 52"/>
                <a:gd name="T12" fmla="*/ 4 w 8"/>
                <a:gd name="T13" fmla="*/ 0 h 52"/>
                <a:gd name="T14" fmla="*/ 7 w 8"/>
                <a:gd name="T15" fmla="*/ 1 h 52"/>
                <a:gd name="T16" fmla="*/ 8 w 8"/>
                <a:gd name="T17" fmla="*/ 4 h 52"/>
                <a:gd name="T18" fmla="*/ 7 w 8"/>
                <a:gd name="T19" fmla="*/ 51 h 52"/>
                <a:gd name="T20" fmla="*/ 7 w 8"/>
                <a:gd name="T21" fmla="*/ 51 h 52"/>
                <a:gd name="T22" fmla="*/ 7 w 8"/>
                <a:gd name="T23" fmla="*/ 52 h 52"/>
                <a:gd name="T24" fmla="*/ 6 w 8"/>
                <a:gd name="T25" fmla="*/ 52 h 52"/>
                <a:gd name="T26" fmla="*/ 4 w 8"/>
                <a:gd name="T27" fmla="*/ 52 h 52"/>
                <a:gd name="T28" fmla="*/ 3 w 8"/>
                <a:gd name="T29" fmla="*/ 52 h 52"/>
                <a:gd name="T30" fmla="*/ 2 w 8"/>
                <a:gd name="T31" fmla="*/ 52 h 52"/>
                <a:gd name="T32" fmla="*/ 1 w 8"/>
                <a:gd name="T33" fmla="*/ 51 h 52"/>
                <a:gd name="T34" fmla="*/ 1 w 8"/>
                <a:gd name="T35" fmla="*/ 51 h 52"/>
                <a:gd name="T36" fmla="*/ 1 w 8"/>
                <a:gd name="T37" fmla="*/ 16 h 52"/>
                <a:gd name="T38" fmla="*/ 1 w 8"/>
                <a:gd name="T39" fmla="*/ 15 h 52"/>
                <a:gd name="T40" fmla="*/ 2 w 8"/>
                <a:gd name="T41" fmla="*/ 15 h 52"/>
                <a:gd name="T42" fmla="*/ 3 w 8"/>
                <a:gd name="T43" fmla="*/ 15 h 52"/>
                <a:gd name="T44" fmla="*/ 4 w 8"/>
                <a:gd name="T45" fmla="*/ 14 h 52"/>
                <a:gd name="T46" fmla="*/ 6 w 8"/>
                <a:gd name="T47" fmla="*/ 15 h 52"/>
                <a:gd name="T48" fmla="*/ 7 w 8"/>
                <a:gd name="T49" fmla="*/ 15 h 52"/>
                <a:gd name="T50" fmla="*/ 7 w 8"/>
                <a:gd name="T51" fmla="*/ 15 h 52"/>
                <a:gd name="T52" fmla="*/ 7 w 8"/>
                <a:gd name="T53" fmla="*/ 16 h 52"/>
                <a:gd name="T54" fmla="*/ 7 w 8"/>
                <a:gd name="T55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" h="52">
                  <a:moveTo>
                    <a:pt x="8" y="4"/>
                  </a:moveTo>
                  <a:cubicBezTo>
                    <a:pt x="8" y="5"/>
                    <a:pt x="8" y="6"/>
                    <a:pt x="7" y="7"/>
                  </a:cubicBezTo>
                  <a:cubicBezTo>
                    <a:pt x="7" y="7"/>
                    <a:pt x="6" y="8"/>
                    <a:pt x="4" y="8"/>
                  </a:cubicBezTo>
                  <a:cubicBezTo>
                    <a:pt x="3" y="8"/>
                    <a:pt x="2" y="7"/>
                    <a:pt x="1" y="7"/>
                  </a:cubicBezTo>
                  <a:cubicBezTo>
                    <a:pt x="1" y="6"/>
                    <a:pt x="0" y="5"/>
                    <a:pt x="0" y="4"/>
                  </a:cubicBezTo>
                  <a:cubicBezTo>
                    <a:pt x="0" y="2"/>
                    <a:pt x="1" y="1"/>
                    <a:pt x="1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6" y="0"/>
                    <a:pt x="7" y="0"/>
                    <a:pt x="7" y="1"/>
                  </a:cubicBezTo>
                  <a:cubicBezTo>
                    <a:pt x="8" y="1"/>
                    <a:pt x="8" y="2"/>
                    <a:pt x="8" y="4"/>
                  </a:cubicBezTo>
                  <a:close/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2"/>
                    <a:pt x="7" y="52"/>
                  </a:cubicBezTo>
                  <a:cubicBezTo>
                    <a:pt x="7" y="52"/>
                    <a:pt x="6" y="52"/>
                    <a:pt x="6" y="52"/>
                  </a:cubicBezTo>
                  <a:cubicBezTo>
                    <a:pt x="5" y="52"/>
                    <a:pt x="5" y="52"/>
                    <a:pt x="4" y="52"/>
                  </a:cubicBezTo>
                  <a:cubicBezTo>
                    <a:pt x="4" y="52"/>
                    <a:pt x="3" y="52"/>
                    <a:pt x="3" y="52"/>
                  </a:cubicBezTo>
                  <a:cubicBezTo>
                    <a:pt x="2" y="52"/>
                    <a:pt x="2" y="52"/>
                    <a:pt x="2" y="52"/>
                  </a:cubicBezTo>
                  <a:cubicBezTo>
                    <a:pt x="1" y="52"/>
                    <a:pt x="1" y="51"/>
                    <a:pt x="1" y="51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2" y="15"/>
                  </a:cubicBezTo>
                  <a:cubicBezTo>
                    <a:pt x="2" y="15"/>
                    <a:pt x="2" y="15"/>
                    <a:pt x="3" y="15"/>
                  </a:cubicBezTo>
                  <a:cubicBezTo>
                    <a:pt x="3" y="14"/>
                    <a:pt x="4" y="14"/>
                    <a:pt x="4" y="14"/>
                  </a:cubicBezTo>
                  <a:cubicBezTo>
                    <a:pt x="5" y="14"/>
                    <a:pt x="5" y="14"/>
                    <a:pt x="6" y="15"/>
                  </a:cubicBezTo>
                  <a:cubicBezTo>
                    <a:pt x="6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6"/>
                  </a:cubicBezTo>
                  <a:lnTo>
                    <a:pt x="7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1"/>
            <p:cNvSpPr>
              <a:spLocks noEditPoints="1"/>
            </p:cNvSpPr>
            <p:nvPr/>
          </p:nvSpPr>
          <p:spPr bwMode="auto">
            <a:xfrm>
              <a:off x="5991226" y="4240213"/>
              <a:ext cx="49213" cy="66675"/>
            </a:xfrm>
            <a:custGeom>
              <a:avLst/>
              <a:gdLst>
                <a:gd name="T0" fmla="*/ 29 w 29"/>
                <a:gd name="T1" fmla="*/ 37 h 39"/>
                <a:gd name="T2" fmla="*/ 29 w 29"/>
                <a:gd name="T3" fmla="*/ 38 h 39"/>
                <a:gd name="T4" fmla="*/ 28 w 29"/>
                <a:gd name="T5" fmla="*/ 38 h 39"/>
                <a:gd name="T6" fmla="*/ 26 w 29"/>
                <a:gd name="T7" fmla="*/ 38 h 39"/>
                <a:gd name="T8" fmla="*/ 24 w 29"/>
                <a:gd name="T9" fmla="*/ 38 h 39"/>
                <a:gd name="T10" fmla="*/ 24 w 29"/>
                <a:gd name="T11" fmla="*/ 38 h 39"/>
                <a:gd name="T12" fmla="*/ 23 w 29"/>
                <a:gd name="T13" fmla="*/ 37 h 39"/>
                <a:gd name="T14" fmla="*/ 23 w 29"/>
                <a:gd name="T15" fmla="*/ 33 h 39"/>
                <a:gd name="T16" fmla="*/ 18 w 29"/>
                <a:gd name="T17" fmla="*/ 37 h 39"/>
                <a:gd name="T18" fmla="*/ 12 w 29"/>
                <a:gd name="T19" fmla="*/ 39 h 39"/>
                <a:gd name="T20" fmla="*/ 7 w 29"/>
                <a:gd name="T21" fmla="*/ 38 h 39"/>
                <a:gd name="T22" fmla="*/ 3 w 29"/>
                <a:gd name="T23" fmla="*/ 36 h 39"/>
                <a:gd name="T24" fmla="*/ 1 w 29"/>
                <a:gd name="T25" fmla="*/ 32 h 39"/>
                <a:gd name="T26" fmla="*/ 0 w 29"/>
                <a:gd name="T27" fmla="*/ 28 h 39"/>
                <a:gd name="T28" fmla="*/ 1 w 29"/>
                <a:gd name="T29" fmla="*/ 23 h 39"/>
                <a:gd name="T30" fmla="*/ 5 w 29"/>
                <a:gd name="T31" fmla="*/ 19 h 39"/>
                <a:gd name="T32" fmla="*/ 10 w 29"/>
                <a:gd name="T33" fmla="*/ 17 h 39"/>
                <a:gd name="T34" fmla="*/ 18 w 29"/>
                <a:gd name="T35" fmla="*/ 16 h 39"/>
                <a:gd name="T36" fmla="*/ 22 w 29"/>
                <a:gd name="T37" fmla="*/ 16 h 39"/>
                <a:gd name="T38" fmla="*/ 22 w 29"/>
                <a:gd name="T39" fmla="*/ 13 h 39"/>
                <a:gd name="T40" fmla="*/ 22 w 29"/>
                <a:gd name="T41" fmla="*/ 10 h 39"/>
                <a:gd name="T42" fmla="*/ 21 w 29"/>
                <a:gd name="T43" fmla="*/ 7 h 39"/>
                <a:gd name="T44" fmla="*/ 18 w 29"/>
                <a:gd name="T45" fmla="*/ 6 h 39"/>
                <a:gd name="T46" fmla="*/ 14 w 29"/>
                <a:gd name="T47" fmla="*/ 5 h 39"/>
                <a:gd name="T48" fmla="*/ 10 w 29"/>
                <a:gd name="T49" fmla="*/ 6 h 39"/>
                <a:gd name="T50" fmla="*/ 7 w 29"/>
                <a:gd name="T51" fmla="*/ 7 h 39"/>
                <a:gd name="T52" fmla="*/ 4 w 29"/>
                <a:gd name="T53" fmla="*/ 8 h 39"/>
                <a:gd name="T54" fmla="*/ 3 w 29"/>
                <a:gd name="T55" fmla="*/ 9 h 39"/>
                <a:gd name="T56" fmla="*/ 2 w 29"/>
                <a:gd name="T57" fmla="*/ 9 h 39"/>
                <a:gd name="T58" fmla="*/ 2 w 29"/>
                <a:gd name="T59" fmla="*/ 8 h 39"/>
                <a:gd name="T60" fmla="*/ 2 w 29"/>
                <a:gd name="T61" fmla="*/ 7 h 39"/>
                <a:gd name="T62" fmla="*/ 2 w 29"/>
                <a:gd name="T63" fmla="*/ 6 h 39"/>
                <a:gd name="T64" fmla="*/ 2 w 29"/>
                <a:gd name="T65" fmla="*/ 5 h 39"/>
                <a:gd name="T66" fmla="*/ 3 w 29"/>
                <a:gd name="T67" fmla="*/ 4 h 39"/>
                <a:gd name="T68" fmla="*/ 4 w 29"/>
                <a:gd name="T69" fmla="*/ 2 h 39"/>
                <a:gd name="T70" fmla="*/ 7 w 29"/>
                <a:gd name="T71" fmla="*/ 1 h 39"/>
                <a:gd name="T72" fmla="*/ 11 w 29"/>
                <a:gd name="T73" fmla="*/ 0 h 39"/>
                <a:gd name="T74" fmla="*/ 15 w 29"/>
                <a:gd name="T75" fmla="*/ 0 h 39"/>
                <a:gd name="T76" fmla="*/ 21 w 29"/>
                <a:gd name="T77" fmla="*/ 1 h 39"/>
                <a:gd name="T78" fmla="*/ 26 w 29"/>
                <a:gd name="T79" fmla="*/ 3 h 39"/>
                <a:gd name="T80" fmla="*/ 28 w 29"/>
                <a:gd name="T81" fmla="*/ 7 h 39"/>
                <a:gd name="T82" fmla="*/ 29 w 29"/>
                <a:gd name="T83" fmla="*/ 13 h 39"/>
                <a:gd name="T84" fmla="*/ 29 w 29"/>
                <a:gd name="T85" fmla="*/ 37 h 39"/>
                <a:gd name="T86" fmla="*/ 22 w 29"/>
                <a:gd name="T87" fmla="*/ 21 h 39"/>
                <a:gd name="T88" fmla="*/ 17 w 29"/>
                <a:gd name="T89" fmla="*/ 21 h 39"/>
                <a:gd name="T90" fmla="*/ 12 w 29"/>
                <a:gd name="T91" fmla="*/ 21 h 39"/>
                <a:gd name="T92" fmla="*/ 9 w 29"/>
                <a:gd name="T93" fmla="*/ 23 h 39"/>
                <a:gd name="T94" fmla="*/ 7 w 29"/>
                <a:gd name="T95" fmla="*/ 25 h 39"/>
                <a:gd name="T96" fmla="*/ 7 w 29"/>
                <a:gd name="T97" fmla="*/ 28 h 39"/>
                <a:gd name="T98" fmla="*/ 8 w 29"/>
                <a:gd name="T99" fmla="*/ 32 h 39"/>
                <a:gd name="T100" fmla="*/ 13 w 29"/>
                <a:gd name="T101" fmla="*/ 34 h 39"/>
                <a:gd name="T102" fmla="*/ 18 w 29"/>
                <a:gd name="T103" fmla="*/ 32 h 39"/>
                <a:gd name="T104" fmla="*/ 22 w 29"/>
                <a:gd name="T105" fmla="*/ 28 h 39"/>
                <a:gd name="T106" fmla="*/ 22 w 29"/>
                <a:gd name="T107" fmla="*/ 2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39">
                  <a:moveTo>
                    <a:pt x="29" y="37"/>
                  </a:moveTo>
                  <a:cubicBezTo>
                    <a:pt x="29" y="37"/>
                    <a:pt x="29" y="37"/>
                    <a:pt x="29" y="38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5" y="38"/>
                    <a:pt x="25" y="38"/>
                    <a:pt x="24" y="38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3" y="37"/>
                    <a:pt x="23" y="37"/>
                    <a:pt x="23" y="37"/>
                  </a:cubicBezTo>
                  <a:cubicBezTo>
                    <a:pt x="23" y="33"/>
                    <a:pt x="23" y="33"/>
                    <a:pt x="23" y="33"/>
                  </a:cubicBezTo>
                  <a:cubicBezTo>
                    <a:pt x="22" y="35"/>
                    <a:pt x="20" y="36"/>
                    <a:pt x="18" y="37"/>
                  </a:cubicBezTo>
                  <a:cubicBezTo>
                    <a:pt x="16" y="38"/>
                    <a:pt x="14" y="39"/>
                    <a:pt x="12" y="39"/>
                  </a:cubicBezTo>
                  <a:cubicBezTo>
                    <a:pt x="10" y="39"/>
                    <a:pt x="9" y="38"/>
                    <a:pt x="7" y="38"/>
                  </a:cubicBezTo>
                  <a:cubicBezTo>
                    <a:pt x="6" y="37"/>
                    <a:pt x="4" y="37"/>
                    <a:pt x="3" y="36"/>
                  </a:cubicBezTo>
                  <a:cubicBezTo>
                    <a:pt x="2" y="35"/>
                    <a:pt x="1" y="34"/>
                    <a:pt x="1" y="32"/>
                  </a:cubicBezTo>
                  <a:cubicBezTo>
                    <a:pt x="0" y="31"/>
                    <a:pt x="0" y="30"/>
                    <a:pt x="0" y="28"/>
                  </a:cubicBezTo>
                  <a:cubicBezTo>
                    <a:pt x="0" y="26"/>
                    <a:pt x="0" y="24"/>
                    <a:pt x="1" y="23"/>
                  </a:cubicBezTo>
                  <a:cubicBezTo>
                    <a:pt x="2" y="21"/>
                    <a:pt x="3" y="20"/>
                    <a:pt x="5" y="19"/>
                  </a:cubicBezTo>
                  <a:cubicBezTo>
                    <a:pt x="6" y="18"/>
                    <a:pt x="8" y="17"/>
                    <a:pt x="10" y="17"/>
                  </a:cubicBezTo>
                  <a:cubicBezTo>
                    <a:pt x="12" y="16"/>
                    <a:pt x="15" y="16"/>
                    <a:pt x="18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2"/>
                    <a:pt x="22" y="11"/>
                    <a:pt x="22" y="10"/>
                  </a:cubicBezTo>
                  <a:cubicBezTo>
                    <a:pt x="22" y="9"/>
                    <a:pt x="21" y="8"/>
                    <a:pt x="21" y="7"/>
                  </a:cubicBezTo>
                  <a:cubicBezTo>
                    <a:pt x="20" y="7"/>
                    <a:pt x="19" y="6"/>
                    <a:pt x="18" y="6"/>
                  </a:cubicBezTo>
                  <a:cubicBezTo>
                    <a:pt x="17" y="5"/>
                    <a:pt x="16" y="5"/>
                    <a:pt x="14" y="5"/>
                  </a:cubicBezTo>
                  <a:cubicBezTo>
                    <a:pt x="13" y="5"/>
                    <a:pt x="11" y="5"/>
                    <a:pt x="10" y="6"/>
                  </a:cubicBezTo>
                  <a:cubicBezTo>
                    <a:pt x="9" y="6"/>
                    <a:pt x="8" y="7"/>
                    <a:pt x="7" y="7"/>
                  </a:cubicBezTo>
                  <a:cubicBezTo>
                    <a:pt x="6" y="7"/>
                    <a:pt x="5" y="8"/>
                    <a:pt x="4" y="8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3" y="9"/>
                    <a:pt x="3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cubicBezTo>
                    <a:pt x="2" y="8"/>
                    <a:pt x="2" y="8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cubicBezTo>
                    <a:pt x="2" y="6"/>
                    <a:pt x="2" y="5"/>
                    <a:pt x="2" y="5"/>
                  </a:cubicBezTo>
                  <a:cubicBezTo>
                    <a:pt x="2" y="4"/>
                    <a:pt x="2" y="4"/>
                    <a:pt x="3" y="4"/>
                  </a:cubicBezTo>
                  <a:cubicBezTo>
                    <a:pt x="3" y="3"/>
                    <a:pt x="3" y="3"/>
                    <a:pt x="4" y="2"/>
                  </a:cubicBezTo>
                  <a:cubicBezTo>
                    <a:pt x="5" y="2"/>
                    <a:pt x="6" y="2"/>
                    <a:pt x="7" y="1"/>
                  </a:cubicBezTo>
                  <a:cubicBezTo>
                    <a:pt x="8" y="1"/>
                    <a:pt x="10" y="1"/>
                    <a:pt x="11" y="0"/>
                  </a:cubicBezTo>
                  <a:cubicBezTo>
                    <a:pt x="12" y="0"/>
                    <a:pt x="14" y="0"/>
                    <a:pt x="15" y="0"/>
                  </a:cubicBezTo>
                  <a:cubicBezTo>
                    <a:pt x="18" y="0"/>
                    <a:pt x="20" y="0"/>
                    <a:pt x="21" y="1"/>
                  </a:cubicBezTo>
                  <a:cubicBezTo>
                    <a:pt x="23" y="1"/>
                    <a:pt x="25" y="2"/>
                    <a:pt x="26" y="3"/>
                  </a:cubicBezTo>
                  <a:cubicBezTo>
                    <a:pt x="27" y="4"/>
                    <a:pt x="28" y="6"/>
                    <a:pt x="28" y="7"/>
                  </a:cubicBezTo>
                  <a:cubicBezTo>
                    <a:pt x="29" y="9"/>
                    <a:pt x="29" y="11"/>
                    <a:pt x="29" y="13"/>
                  </a:cubicBezTo>
                  <a:lnTo>
                    <a:pt x="29" y="37"/>
                  </a:lnTo>
                  <a:close/>
                  <a:moveTo>
                    <a:pt x="22" y="21"/>
                  </a:moveTo>
                  <a:cubicBezTo>
                    <a:pt x="17" y="21"/>
                    <a:pt x="17" y="21"/>
                    <a:pt x="17" y="21"/>
                  </a:cubicBezTo>
                  <a:cubicBezTo>
                    <a:pt x="15" y="21"/>
                    <a:pt x="14" y="21"/>
                    <a:pt x="12" y="21"/>
                  </a:cubicBezTo>
                  <a:cubicBezTo>
                    <a:pt x="11" y="22"/>
                    <a:pt x="10" y="22"/>
                    <a:pt x="9" y="23"/>
                  </a:cubicBezTo>
                  <a:cubicBezTo>
                    <a:pt x="8" y="23"/>
                    <a:pt x="8" y="24"/>
                    <a:pt x="7" y="25"/>
                  </a:cubicBezTo>
                  <a:cubicBezTo>
                    <a:pt x="7" y="26"/>
                    <a:pt x="7" y="26"/>
                    <a:pt x="7" y="28"/>
                  </a:cubicBezTo>
                  <a:cubicBezTo>
                    <a:pt x="7" y="29"/>
                    <a:pt x="7" y="31"/>
                    <a:pt x="8" y="32"/>
                  </a:cubicBezTo>
                  <a:cubicBezTo>
                    <a:pt x="10" y="33"/>
                    <a:pt x="11" y="34"/>
                    <a:pt x="13" y="34"/>
                  </a:cubicBezTo>
                  <a:cubicBezTo>
                    <a:pt x="15" y="34"/>
                    <a:pt x="16" y="33"/>
                    <a:pt x="18" y="32"/>
                  </a:cubicBezTo>
                  <a:cubicBezTo>
                    <a:pt x="19" y="31"/>
                    <a:pt x="21" y="30"/>
                    <a:pt x="22" y="28"/>
                  </a:cubicBezTo>
                  <a:lnTo>
                    <a:pt x="22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2"/>
            <p:cNvSpPr>
              <a:spLocks/>
            </p:cNvSpPr>
            <p:nvPr/>
          </p:nvSpPr>
          <p:spPr bwMode="auto">
            <a:xfrm>
              <a:off x="6061076" y="4211638"/>
              <a:ext cx="9525" cy="93663"/>
            </a:xfrm>
            <a:custGeom>
              <a:avLst/>
              <a:gdLst>
                <a:gd name="T0" fmla="*/ 6 w 6"/>
                <a:gd name="T1" fmla="*/ 54 h 55"/>
                <a:gd name="T2" fmla="*/ 6 w 6"/>
                <a:gd name="T3" fmla="*/ 54 h 55"/>
                <a:gd name="T4" fmla="*/ 5 w 6"/>
                <a:gd name="T5" fmla="*/ 55 h 55"/>
                <a:gd name="T6" fmla="*/ 5 w 6"/>
                <a:gd name="T7" fmla="*/ 55 h 55"/>
                <a:gd name="T8" fmla="*/ 3 w 6"/>
                <a:gd name="T9" fmla="*/ 55 h 55"/>
                <a:gd name="T10" fmla="*/ 1 w 6"/>
                <a:gd name="T11" fmla="*/ 55 h 55"/>
                <a:gd name="T12" fmla="*/ 0 w 6"/>
                <a:gd name="T13" fmla="*/ 55 h 55"/>
                <a:gd name="T14" fmla="*/ 0 w 6"/>
                <a:gd name="T15" fmla="*/ 54 h 55"/>
                <a:gd name="T16" fmla="*/ 0 w 6"/>
                <a:gd name="T17" fmla="*/ 54 h 55"/>
                <a:gd name="T18" fmla="*/ 0 w 6"/>
                <a:gd name="T19" fmla="*/ 2 h 55"/>
                <a:gd name="T20" fmla="*/ 0 w 6"/>
                <a:gd name="T21" fmla="*/ 1 h 55"/>
                <a:gd name="T22" fmla="*/ 0 w 6"/>
                <a:gd name="T23" fmla="*/ 1 h 55"/>
                <a:gd name="T24" fmla="*/ 1 w 6"/>
                <a:gd name="T25" fmla="*/ 0 h 55"/>
                <a:gd name="T26" fmla="*/ 3 w 6"/>
                <a:gd name="T27" fmla="*/ 0 h 55"/>
                <a:gd name="T28" fmla="*/ 5 w 6"/>
                <a:gd name="T29" fmla="*/ 0 h 55"/>
                <a:gd name="T30" fmla="*/ 5 w 6"/>
                <a:gd name="T31" fmla="*/ 1 h 55"/>
                <a:gd name="T32" fmla="*/ 6 w 6"/>
                <a:gd name="T33" fmla="*/ 1 h 55"/>
                <a:gd name="T34" fmla="*/ 6 w 6"/>
                <a:gd name="T35" fmla="*/ 2 h 55"/>
                <a:gd name="T36" fmla="*/ 6 w 6"/>
                <a:gd name="T37" fmla="*/ 5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" h="55">
                  <a:moveTo>
                    <a:pt x="6" y="54"/>
                  </a:move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5"/>
                    <a:pt x="5" y="55"/>
                  </a:cubicBezTo>
                  <a:cubicBezTo>
                    <a:pt x="5" y="55"/>
                    <a:pt x="5" y="55"/>
                    <a:pt x="5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2" y="55"/>
                    <a:pt x="2" y="55"/>
                    <a:pt x="1" y="55"/>
                  </a:cubicBezTo>
                  <a:cubicBezTo>
                    <a:pt x="1" y="55"/>
                    <a:pt x="1" y="55"/>
                    <a:pt x="0" y="55"/>
                  </a:cubicBezTo>
                  <a:cubicBezTo>
                    <a:pt x="0" y="55"/>
                    <a:pt x="0" y="54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2"/>
                  </a:cubicBezTo>
                  <a:lnTo>
                    <a:pt x="6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3"/>
            <p:cNvSpPr>
              <a:spLocks/>
            </p:cNvSpPr>
            <p:nvPr/>
          </p:nvSpPr>
          <p:spPr bwMode="auto">
            <a:xfrm>
              <a:off x="6115051" y="4211638"/>
              <a:ext cx="39688" cy="93663"/>
            </a:xfrm>
            <a:custGeom>
              <a:avLst/>
              <a:gdLst>
                <a:gd name="T0" fmla="*/ 23 w 23"/>
                <a:gd name="T1" fmla="*/ 4 h 55"/>
                <a:gd name="T2" fmla="*/ 23 w 23"/>
                <a:gd name="T3" fmla="*/ 5 h 55"/>
                <a:gd name="T4" fmla="*/ 23 w 23"/>
                <a:gd name="T5" fmla="*/ 6 h 55"/>
                <a:gd name="T6" fmla="*/ 23 w 23"/>
                <a:gd name="T7" fmla="*/ 7 h 55"/>
                <a:gd name="T8" fmla="*/ 23 w 23"/>
                <a:gd name="T9" fmla="*/ 7 h 55"/>
                <a:gd name="T10" fmla="*/ 22 w 23"/>
                <a:gd name="T11" fmla="*/ 6 h 55"/>
                <a:gd name="T12" fmla="*/ 21 w 23"/>
                <a:gd name="T13" fmla="*/ 6 h 55"/>
                <a:gd name="T14" fmla="*/ 19 w 23"/>
                <a:gd name="T15" fmla="*/ 6 h 55"/>
                <a:gd name="T16" fmla="*/ 18 w 23"/>
                <a:gd name="T17" fmla="*/ 5 h 55"/>
                <a:gd name="T18" fmla="*/ 15 w 23"/>
                <a:gd name="T19" fmla="*/ 6 h 55"/>
                <a:gd name="T20" fmla="*/ 13 w 23"/>
                <a:gd name="T21" fmla="*/ 7 h 55"/>
                <a:gd name="T22" fmla="*/ 13 w 23"/>
                <a:gd name="T23" fmla="*/ 10 h 55"/>
                <a:gd name="T24" fmla="*/ 12 w 23"/>
                <a:gd name="T25" fmla="*/ 14 h 55"/>
                <a:gd name="T26" fmla="*/ 12 w 23"/>
                <a:gd name="T27" fmla="*/ 18 h 55"/>
                <a:gd name="T28" fmla="*/ 20 w 23"/>
                <a:gd name="T29" fmla="*/ 18 h 55"/>
                <a:gd name="T30" fmla="*/ 21 w 23"/>
                <a:gd name="T31" fmla="*/ 18 h 55"/>
                <a:gd name="T32" fmla="*/ 21 w 23"/>
                <a:gd name="T33" fmla="*/ 18 h 55"/>
                <a:gd name="T34" fmla="*/ 21 w 23"/>
                <a:gd name="T35" fmla="*/ 19 h 55"/>
                <a:gd name="T36" fmla="*/ 21 w 23"/>
                <a:gd name="T37" fmla="*/ 20 h 55"/>
                <a:gd name="T38" fmla="*/ 21 w 23"/>
                <a:gd name="T39" fmla="*/ 22 h 55"/>
                <a:gd name="T40" fmla="*/ 20 w 23"/>
                <a:gd name="T41" fmla="*/ 23 h 55"/>
                <a:gd name="T42" fmla="*/ 12 w 23"/>
                <a:gd name="T43" fmla="*/ 23 h 55"/>
                <a:gd name="T44" fmla="*/ 12 w 23"/>
                <a:gd name="T45" fmla="*/ 54 h 55"/>
                <a:gd name="T46" fmla="*/ 12 w 23"/>
                <a:gd name="T47" fmla="*/ 54 h 55"/>
                <a:gd name="T48" fmla="*/ 12 w 23"/>
                <a:gd name="T49" fmla="*/ 55 h 55"/>
                <a:gd name="T50" fmla="*/ 11 w 23"/>
                <a:gd name="T51" fmla="*/ 55 h 55"/>
                <a:gd name="T52" fmla="*/ 9 w 23"/>
                <a:gd name="T53" fmla="*/ 55 h 55"/>
                <a:gd name="T54" fmla="*/ 8 w 23"/>
                <a:gd name="T55" fmla="*/ 55 h 55"/>
                <a:gd name="T56" fmla="*/ 7 w 23"/>
                <a:gd name="T57" fmla="*/ 55 h 55"/>
                <a:gd name="T58" fmla="*/ 6 w 23"/>
                <a:gd name="T59" fmla="*/ 54 h 55"/>
                <a:gd name="T60" fmla="*/ 6 w 23"/>
                <a:gd name="T61" fmla="*/ 54 h 55"/>
                <a:gd name="T62" fmla="*/ 6 w 23"/>
                <a:gd name="T63" fmla="*/ 23 h 55"/>
                <a:gd name="T64" fmla="*/ 1 w 23"/>
                <a:gd name="T65" fmla="*/ 23 h 55"/>
                <a:gd name="T66" fmla="*/ 0 w 23"/>
                <a:gd name="T67" fmla="*/ 22 h 55"/>
                <a:gd name="T68" fmla="*/ 0 w 23"/>
                <a:gd name="T69" fmla="*/ 20 h 55"/>
                <a:gd name="T70" fmla="*/ 0 w 23"/>
                <a:gd name="T71" fmla="*/ 19 h 55"/>
                <a:gd name="T72" fmla="*/ 0 w 23"/>
                <a:gd name="T73" fmla="*/ 18 h 55"/>
                <a:gd name="T74" fmla="*/ 0 w 23"/>
                <a:gd name="T75" fmla="*/ 18 h 55"/>
                <a:gd name="T76" fmla="*/ 1 w 23"/>
                <a:gd name="T77" fmla="*/ 18 h 55"/>
                <a:gd name="T78" fmla="*/ 6 w 23"/>
                <a:gd name="T79" fmla="*/ 18 h 55"/>
                <a:gd name="T80" fmla="*/ 6 w 23"/>
                <a:gd name="T81" fmla="*/ 14 h 55"/>
                <a:gd name="T82" fmla="*/ 7 w 23"/>
                <a:gd name="T83" fmla="*/ 8 h 55"/>
                <a:gd name="T84" fmla="*/ 9 w 23"/>
                <a:gd name="T85" fmla="*/ 3 h 55"/>
                <a:gd name="T86" fmla="*/ 12 w 23"/>
                <a:gd name="T87" fmla="*/ 1 h 55"/>
                <a:gd name="T88" fmla="*/ 17 w 23"/>
                <a:gd name="T89" fmla="*/ 0 h 55"/>
                <a:gd name="T90" fmla="*/ 20 w 23"/>
                <a:gd name="T91" fmla="*/ 0 h 55"/>
                <a:gd name="T92" fmla="*/ 22 w 23"/>
                <a:gd name="T93" fmla="*/ 1 h 55"/>
                <a:gd name="T94" fmla="*/ 23 w 23"/>
                <a:gd name="T95" fmla="*/ 1 h 55"/>
                <a:gd name="T96" fmla="*/ 23 w 23"/>
                <a:gd name="T97" fmla="*/ 2 h 55"/>
                <a:gd name="T98" fmla="*/ 23 w 23"/>
                <a:gd name="T99" fmla="*/ 3 h 55"/>
                <a:gd name="T100" fmla="*/ 23 w 23"/>
                <a:gd name="T101" fmla="*/ 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3" h="55">
                  <a:moveTo>
                    <a:pt x="23" y="4"/>
                  </a:moveTo>
                  <a:cubicBezTo>
                    <a:pt x="23" y="5"/>
                    <a:pt x="23" y="5"/>
                    <a:pt x="23" y="5"/>
                  </a:cubicBezTo>
                  <a:cubicBezTo>
                    <a:pt x="23" y="6"/>
                    <a:pt x="23" y="6"/>
                    <a:pt x="23" y="6"/>
                  </a:cubicBezTo>
                  <a:cubicBezTo>
                    <a:pt x="23" y="6"/>
                    <a:pt x="23" y="6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2" y="7"/>
                    <a:pt x="22" y="7"/>
                    <a:pt x="22" y="6"/>
                  </a:cubicBezTo>
                  <a:cubicBezTo>
                    <a:pt x="22" y="6"/>
                    <a:pt x="21" y="6"/>
                    <a:pt x="21" y="6"/>
                  </a:cubicBezTo>
                  <a:cubicBezTo>
                    <a:pt x="20" y="6"/>
                    <a:pt x="20" y="6"/>
                    <a:pt x="19" y="6"/>
                  </a:cubicBezTo>
                  <a:cubicBezTo>
                    <a:pt x="19" y="6"/>
                    <a:pt x="18" y="5"/>
                    <a:pt x="18" y="5"/>
                  </a:cubicBezTo>
                  <a:cubicBezTo>
                    <a:pt x="17" y="5"/>
                    <a:pt x="16" y="6"/>
                    <a:pt x="15" y="6"/>
                  </a:cubicBezTo>
                  <a:cubicBezTo>
                    <a:pt x="14" y="6"/>
                    <a:pt x="14" y="7"/>
                    <a:pt x="13" y="7"/>
                  </a:cubicBezTo>
                  <a:cubicBezTo>
                    <a:pt x="13" y="8"/>
                    <a:pt x="13" y="9"/>
                    <a:pt x="13" y="10"/>
                  </a:cubicBezTo>
                  <a:cubicBezTo>
                    <a:pt x="12" y="11"/>
                    <a:pt x="12" y="12"/>
                    <a:pt x="12" y="14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1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1" y="19"/>
                    <a:pt x="21" y="19"/>
                  </a:cubicBezTo>
                  <a:cubicBezTo>
                    <a:pt x="21" y="19"/>
                    <a:pt x="21" y="20"/>
                    <a:pt x="21" y="20"/>
                  </a:cubicBezTo>
                  <a:cubicBezTo>
                    <a:pt x="21" y="21"/>
                    <a:pt x="21" y="22"/>
                    <a:pt x="21" y="22"/>
                  </a:cubicBezTo>
                  <a:cubicBezTo>
                    <a:pt x="21" y="23"/>
                    <a:pt x="21" y="23"/>
                    <a:pt x="20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4"/>
                    <a:pt x="12" y="54"/>
                  </a:cubicBezTo>
                  <a:cubicBezTo>
                    <a:pt x="12" y="54"/>
                    <a:pt x="12" y="55"/>
                    <a:pt x="12" y="55"/>
                  </a:cubicBezTo>
                  <a:cubicBezTo>
                    <a:pt x="11" y="55"/>
                    <a:pt x="11" y="55"/>
                    <a:pt x="11" y="55"/>
                  </a:cubicBezTo>
                  <a:cubicBezTo>
                    <a:pt x="10" y="55"/>
                    <a:pt x="10" y="55"/>
                    <a:pt x="9" y="55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6" y="55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0" y="23"/>
                    <a:pt x="0" y="23"/>
                    <a:pt x="0" y="22"/>
                  </a:cubicBezTo>
                  <a:cubicBezTo>
                    <a:pt x="0" y="22"/>
                    <a:pt x="0" y="21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1" y="18"/>
                    <a:pt x="1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4"/>
                    <a:pt x="6" y="14"/>
                    <a:pt x="6" y="14"/>
                  </a:cubicBezTo>
                  <a:cubicBezTo>
                    <a:pt x="6" y="12"/>
                    <a:pt x="6" y="9"/>
                    <a:pt x="7" y="8"/>
                  </a:cubicBezTo>
                  <a:cubicBezTo>
                    <a:pt x="7" y="6"/>
                    <a:pt x="8" y="5"/>
                    <a:pt x="9" y="3"/>
                  </a:cubicBezTo>
                  <a:cubicBezTo>
                    <a:pt x="10" y="2"/>
                    <a:pt x="11" y="1"/>
                    <a:pt x="12" y="1"/>
                  </a:cubicBezTo>
                  <a:cubicBezTo>
                    <a:pt x="14" y="0"/>
                    <a:pt x="15" y="0"/>
                    <a:pt x="17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1"/>
                    <a:pt x="21" y="1"/>
                    <a:pt x="22" y="1"/>
                  </a:cubicBezTo>
                  <a:cubicBezTo>
                    <a:pt x="22" y="1"/>
                    <a:pt x="23" y="1"/>
                    <a:pt x="23" y="1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3" y="2"/>
                    <a:pt x="23" y="3"/>
                    <a:pt x="23" y="3"/>
                  </a:cubicBezTo>
                  <a:cubicBezTo>
                    <a:pt x="23" y="3"/>
                    <a:pt x="23" y="4"/>
                    <a:pt x="2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6156326" y="4240213"/>
              <a:ext cx="61913" cy="66675"/>
            </a:xfrm>
            <a:custGeom>
              <a:avLst/>
              <a:gdLst>
                <a:gd name="T0" fmla="*/ 36 w 36"/>
                <a:gd name="T1" fmla="*/ 19 h 39"/>
                <a:gd name="T2" fmla="*/ 34 w 36"/>
                <a:gd name="T3" fmla="*/ 27 h 39"/>
                <a:gd name="T4" fmla="*/ 31 w 36"/>
                <a:gd name="T5" fmla="*/ 33 h 39"/>
                <a:gd name="T6" fmla="*/ 25 w 36"/>
                <a:gd name="T7" fmla="*/ 37 h 39"/>
                <a:gd name="T8" fmla="*/ 18 w 36"/>
                <a:gd name="T9" fmla="*/ 39 h 39"/>
                <a:gd name="T10" fmla="*/ 10 w 36"/>
                <a:gd name="T11" fmla="*/ 37 h 39"/>
                <a:gd name="T12" fmla="*/ 5 w 36"/>
                <a:gd name="T13" fmla="*/ 34 h 39"/>
                <a:gd name="T14" fmla="*/ 1 w 36"/>
                <a:gd name="T15" fmla="*/ 28 h 39"/>
                <a:gd name="T16" fmla="*/ 0 w 36"/>
                <a:gd name="T17" fmla="*/ 20 h 39"/>
                <a:gd name="T18" fmla="*/ 2 w 36"/>
                <a:gd name="T19" fmla="*/ 12 h 39"/>
                <a:gd name="T20" fmla="*/ 5 w 36"/>
                <a:gd name="T21" fmla="*/ 5 h 39"/>
                <a:gd name="T22" fmla="*/ 11 w 36"/>
                <a:gd name="T23" fmla="*/ 1 h 39"/>
                <a:gd name="T24" fmla="*/ 18 w 36"/>
                <a:gd name="T25" fmla="*/ 0 h 39"/>
                <a:gd name="T26" fmla="*/ 26 w 36"/>
                <a:gd name="T27" fmla="*/ 1 h 39"/>
                <a:gd name="T28" fmla="*/ 31 w 36"/>
                <a:gd name="T29" fmla="*/ 5 h 39"/>
                <a:gd name="T30" fmla="*/ 35 w 36"/>
                <a:gd name="T31" fmla="*/ 11 h 39"/>
                <a:gd name="T32" fmla="*/ 36 w 36"/>
                <a:gd name="T33" fmla="*/ 19 h 39"/>
                <a:gd name="T34" fmla="*/ 29 w 36"/>
                <a:gd name="T35" fmla="*/ 19 h 39"/>
                <a:gd name="T36" fmla="*/ 28 w 36"/>
                <a:gd name="T37" fmla="*/ 14 h 39"/>
                <a:gd name="T38" fmla="*/ 27 w 36"/>
                <a:gd name="T39" fmla="*/ 9 h 39"/>
                <a:gd name="T40" fmla="*/ 23 w 36"/>
                <a:gd name="T41" fmla="*/ 6 h 39"/>
                <a:gd name="T42" fmla="*/ 18 w 36"/>
                <a:gd name="T43" fmla="*/ 5 h 39"/>
                <a:gd name="T44" fmla="*/ 13 w 36"/>
                <a:gd name="T45" fmla="*/ 6 h 39"/>
                <a:gd name="T46" fmla="*/ 10 w 36"/>
                <a:gd name="T47" fmla="*/ 9 h 39"/>
                <a:gd name="T48" fmla="*/ 8 w 36"/>
                <a:gd name="T49" fmla="*/ 14 h 39"/>
                <a:gd name="T50" fmla="*/ 7 w 36"/>
                <a:gd name="T51" fmla="*/ 19 h 39"/>
                <a:gd name="T52" fmla="*/ 8 w 36"/>
                <a:gd name="T53" fmla="*/ 25 h 39"/>
                <a:gd name="T54" fmla="*/ 9 w 36"/>
                <a:gd name="T55" fmla="*/ 29 h 39"/>
                <a:gd name="T56" fmla="*/ 13 w 36"/>
                <a:gd name="T57" fmla="*/ 32 h 39"/>
                <a:gd name="T58" fmla="*/ 18 w 36"/>
                <a:gd name="T59" fmla="*/ 33 h 39"/>
                <a:gd name="T60" fmla="*/ 23 w 36"/>
                <a:gd name="T61" fmla="*/ 32 h 39"/>
                <a:gd name="T62" fmla="*/ 26 w 36"/>
                <a:gd name="T63" fmla="*/ 29 h 39"/>
                <a:gd name="T64" fmla="*/ 28 w 36"/>
                <a:gd name="T65" fmla="*/ 25 h 39"/>
                <a:gd name="T66" fmla="*/ 29 w 36"/>
                <a:gd name="T6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6" h="39">
                  <a:moveTo>
                    <a:pt x="36" y="19"/>
                  </a:moveTo>
                  <a:cubicBezTo>
                    <a:pt x="36" y="22"/>
                    <a:pt x="35" y="24"/>
                    <a:pt x="34" y="27"/>
                  </a:cubicBezTo>
                  <a:cubicBezTo>
                    <a:pt x="34" y="29"/>
                    <a:pt x="33" y="31"/>
                    <a:pt x="31" y="33"/>
                  </a:cubicBezTo>
                  <a:cubicBezTo>
                    <a:pt x="30" y="35"/>
                    <a:pt x="28" y="36"/>
                    <a:pt x="25" y="37"/>
                  </a:cubicBezTo>
                  <a:cubicBezTo>
                    <a:pt x="23" y="38"/>
                    <a:pt x="21" y="39"/>
                    <a:pt x="18" y="39"/>
                  </a:cubicBezTo>
                  <a:cubicBezTo>
                    <a:pt x="15" y="39"/>
                    <a:pt x="12" y="38"/>
                    <a:pt x="10" y="37"/>
                  </a:cubicBezTo>
                  <a:cubicBezTo>
                    <a:pt x="8" y="36"/>
                    <a:pt x="6" y="35"/>
                    <a:pt x="5" y="34"/>
                  </a:cubicBezTo>
                  <a:cubicBezTo>
                    <a:pt x="3" y="32"/>
                    <a:pt x="2" y="30"/>
                    <a:pt x="1" y="28"/>
                  </a:cubicBezTo>
                  <a:cubicBezTo>
                    <a:pt x="1" y="25"/>
                    <a:pt x="0" y="23"/>
                    <a:pt x="0" y="20"/>
                  </a:cubicBezTo>
                  <a:cubicBezTo>
                    <a:pt x="0" y="17"/>
                    <a:pt x="1" y="14"/>
                    <a:pt x="2" y="12"/>
                  </a:cubicBezTo>
                  <a:cubicBezTo>
                    <a:pt x="2" y="9"/>
                    <a:pt x="3" y="7"/>
                    <a:pt x="5" y="5"/>
                  </a:cubicBezTo>
                  <a:cubicBezTo>
                    <a:pt x="6" y="4"/>
                    <a:pt x="8" y="2"/>
                    <a:pt x="11" y="1"/>
                  </a:cubicBezTo>
                  <a:cubicBezTo>
                    <a:pt x="13" y="0"/>
                    <a:pt x="15" y="0"/>
                    <a:pt x="18" y="0"/>
                  </a:cubicBezTo>
                  <a:cubicBezTo>
                    <a:pt x="21" y="0"/>
                    <a:pt x="24" y="0"/>
                    <a:pt x="26" y="1"/>
                  </a:cubicBezTo>
                  <a:cubicBezTo>
                    <a:pt x="28" y="2"/>
                    <a:pt x="30" y="3"/>
                    <a:pt x="31" y="5"/>
                  </a:cubicBezTo>
                  <a:cubicBezTo>
                    <a:pt x="33" y="7"/>
                    <a:pt x="34" y="9"/>
                    <a:pt x="35" y="11"/>
                  </a:cubicBezTo>
                  <a:cubicBezTo>
                    <a:pt x="35" y="13"/>
                    <a:pt x="36" y="16"/>
                    <a:pt x="36" y="19"/>
                  </a:cubicBezTo>
                  <a:close/>
                  <a:moveTo>
                    <a:pt x="29" y="19"/>
                  </a:moveTo>
                  <a:cubicBezTo>
                    <a:pt x="29" y="17"/>
                    <a:pt x="29" y="16"/>
                    <a:pt x="28" y="14"/>
                  </a:cubicBezTo>
                  <a:cubicBezTo>
                    <a:pt x="28" y="12"/>
                    <a:pt x="27" y="11"/>
                    <a:pt x="27" y="9"/>
                  </a:cubicBezTo>
                  <a:cubicBezTo>
                    <a:pt x="26" y="8"/>
                    <a:pt x="25" y="7"/>
                    <a:pt x="23" y="6"/>
                  </a:cubicBezTo>
                  <a:cubicBezTo>
                    <a:pt x="22" y="6"/>
                    <a:pt x="20" y="5"/>
                    <a:pt x="18" y="5"/>
                  </a:cubicBezTo>
                  <a:cubicBezTo>
                    <a:pt x="16" y="5"/>
                    <a:pt x="15" y="6"/>
                    <a:pt x="13" y="6"/>
                  </a:cubicBezTo>
                  <a:cubicBezTo>
                    <a:pt x="12" y="7"/>
                    <a:pt x="11" y="8"/>
                    <a:pt x="10" y="9"/>
                  </a:cubicBezTo>
                  <a:cubicBezTo>
                    <a:pt x="9" y="10"/>
                    <a:pt x="8" y="12"/>
                    <a:pt x="8" y="14"/>
                  </a:cubicBezTo>
                  <a:cubicBezTo>
                    <a:pt x="7" y="15"/>
                    <a:pt x="7" y="17"/>
                    <a:pt x="7" y="19"/>
                  </a:cubicBezTo>
                  <a:cubicBezTo>
                    <a:pt x="7" y="21"/>
                    <a:pt x="7" y="23"/>
                    <a:pt x="8" y="25"/>
                  </a:cubicBezTo>
                  <a:cubicBezTo>
                    <a:pt x="8" y="26"/>
                    <a:pt x="9" y="28"/>
                    <a:pt x="9" y="29"/>
                  </a:cubicBezTo>
                  <a:cubicBezTo>
                    <a:pt x="10" y="30"/>
                    <a:pt x="11" y="31"/>
                    <a:pt x="13" y="32"/>
                  </a:cubicBezTo>
                  <a:cubicBezTo>
                    <a:pt x="14" y="33"/>
                    <a:pt x="16" y="33"/>
                    <a:pt x="18" y="33"/>
                  </a:cubicBezTo>
                  <a:cubicBezTo>
                    <a:pt x="20" y="33"/>
                    <a:pt x="21" y="33"/>
                    <a:pt x="23" y="32"/>
                  </a:cubicBezTo>
                  <a:cubicBezTo>
                    <a:pt x="24" y="31"/>
                    <a:pt x="25" y="30"/>
                    <a:pt x="26" y="29"/>
                  </a:cubicBezTo>
                  <a:cubicBezTo>
                    <a:pt x="27" y="28"/>
                    <a:pt x="28" y="27"/>
                    <a:pt x="28" y="25"/>
                  </a:cubicBezTo>
                  <a:cubicBezTo>
                    <a:pt x="29" y="23"/>
                    <a:pt x="29" y="21"/>
                    <a:pt x="29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6232526" y="4240213"/>
              <a:ext cx="36513" cy="65088"/>
            </a:xfrm>
            <a:custGeom>
              <a:avLst/>
              <a:gdLst>
                <a:gd name="T0" fmla="*/ 21 w 21"/>
                <a:gd name="T1" fmla="*/ 4 h 38"/>
                <a:gd name="T2" fmla="*/ 21 w 21"/>
                <a:gd name="T3" fmla="*/ 5 h 38"/>
                <a:gd name="T4" fmla="*/ 20 w 21"/>
                <a:gd name="T5" fmla="*/ 6 h 38"/>
                <a:gd name="T6" fmla="*/ 20 w 21"/>
                <a:gd name="T7" fmla="*/ 7 h 38"/>
                <a:gd name="T8" fmla="*/ 20 w 21"/>
                <a:gd name="T9" fmla="*/ 7 h 38"/>
                <a:gd name="T10" fmla="*/ 19 w 21"/>
                <a:gd name="T11" fmla="*/ 7 h 38"/>
                <a:gd name="T12" fmla="*/ 18 w 21"/>
                <a:gd name="T13" fmla="*/ 6 h 38"/>
                <a:gd name="T14" fmla="*/ 17 w 21"/>
                <a:gd name="T15" fmla="*/ 6 h 38"/>
                <a:gd name="T16" fmla="*/ 15 w 21"/>
                <a:gd name="T17" fmla="*/ 6 h 38"/>
                <a:gd name="T18" fmla="*/ 13 w 21"/>
                <a:gd name="T19" fmla="*/ 6 h 38"/>
                <a:gd name="T20" fmla="*/ 11 w 21"/>
                <a:gd name="T21" fmla="*/ 8 h 38"/>
                <a:gd name="T22" fmla="*/ 9 w 21"/>
                <a:gd name="T23" fmla="*/ 10 h 38"/>
                <a:gd name="T24" fmla="*/ 7 w 21"/>
                <a:gd name="T25" fmla="*/ 14 h 38"/>
                <a:gd name="T26" fmla="*/ 7 w 21"/>
                <a:gd name="T27" fmla="*/ 37 h 38"/>
                <a:gd name="T28" fmla="*/ 6 w 21"/>
                <a:gd name="T29" fmla="*/ 37 h 38"/>
                <a:gd name="T30" fmla="*/ 6 w 21"/>
                <a:gd name="T31" fmla="*/ 38 h 38"/>
                <a:gd name="T32" fmla="*/ 5 w 21"/>
                <a:gd name="T33" fmla="*/ 38 h 38"/>
                <a:gd name="T34" fmla="*/ 3 w 21"/>
                <a:gd name="T35" fmla="*/ 38 h 38"/>
                <a:gd name="T36" fmla="*/ 2 w 21"/>
                <a:gd name="T37" fmla="*/ 38 h 38"/>
                <a:gd name="T38" fmla="*/ 1 w 21"/>
                <a:gd name="T39" fmla="*/ 38 h 38"/>
                <a:gd name="T40" fmla="*/ 0 w 21"/>
                <a:gd name="T41" fmla="*/ 37 h 38"/>
                <a:gd name="T42" fmla="*/ 0 w 21"/>
                <a:gd name="T43" fmla="*/ 37 h 38"/>
                <a:gd name="T44" fmla="*/ 0 w 21"/>
                <a:gd name="T45" fmla="*/ 2 h 38"/>
                <a:gd name="T46" fmla="*/ 0 w 21"/>
                <a:gd name="T47" fmla="*/ 1 h 38"/>
                <a:gd name="T48" fmla="*/ 1 w 21"/>
                <a:gd name="T49" fmla="*/ 1 h 38"/>
                <a:gd name="T50" fmla="*/ 2 w 21"/>
                <a:gd name="T51" fmla="*/ 1 h 38"/>
                <a:gd name="T52" fmla="*/ 3 w 21"/>
                <a:gd name="T53" fmla="*/ 0 h 38"/>
                <a:gd name="T54" fmla="*/ 4 w 21"/>
                <a:gd name="T55" fmla="*/ 1 h 38"/>
                <a:gd name="T56" fmla="*/ 5 w 21"/>
                <a:gd name="T57" fmla="*/ 1 h 38"/>
                <a:gd name="T58" fmla="*/ 6 w 21"/>
                <a:gd name="T59" fmla="*/ 1 h 38"/>
                <a:gd name="T60" fmla="*/ 6 w 21"/>
                <a:gd name="T61" fmla="*/ 2 h 38"/>
                <a:gd name="T62" fmla="*/ 6 w 21"/>
                <a:gd name="T63" fmla="*/ 7 h 38"/>
                <a:gd name="T64" fmla="*/ 9 w 21"/>
                <a:gd name="T65" fmla="*/ 3 h 38"/>
                <a:gd name="T66" fmla="*/ 11 w 21"/>
                <a:gd name="T67" fmla="*/ 1 h 38"/>
                <a:gd name="T68" fmla="*/ 13 w 21"/>
                <a:gd name="T69" fmla="*/ 0 h 38"/>
                <a:gd name="T70" fmla="*/ 16 w 21"/>
                <a:gd name="T71" fmla="*/ 0 h 38"/>
                <a:gd name="T72" fmla="*/ 17 w 21"/>
                <a:gd name="T73" fmla="*/ 0 h 38"/>
                <a:gd name="T74" fmla="*/ 18 w 21"/>
                <a:gd name="T75" fmla="*/ 0 h 38"/>
                <a:gd name="T76" fmla="*/ 19 w 21"/>
                <a:gd name="T77" fmla="*/ 1 h 38"/>
                <a:gd name="T78" fmla="*/ 20 w 21"/>
                <a:gd name="T79" fmla="*/ 1 h 38"/>
                <a:gd name="T80" fmla="*/ 20 w 21"/>
                <a:gd name="T81" fmla="*/ 1 h 38"/>
                <a:gd name="T82" fmla="*/ 21 w 21"/>
                <a:gd name="T83" fmla="*/ 2 h 38"/>
                <a:gd name="T84" fmla="*/ 21 w 21"/>
                <a:gd name="T85" fmla="*/ 3 h 38"/>
                <a:gd name="T86" fmla="*/ 21 w 21"/>
                <a:gd name="T87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1" h="38">
                  <a:moveTo>
                    <a:pt x="21" y="4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1" y="6"/>
                    <a:pt x="21" y="6"/>
                    <a:pt x="20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18" y="7"/>
                    <a:pt x="18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6"/>
                    <a:pt x="16" y="6"/>
                    <a:pt x="15" y="6"/>
                  </a:cubicBezTo>
                  <a:cubicBezTo>
                    <a:pt x="14" y="6"/>
                    <a:pt x="14" y="6"/>
                    <a:pt x="13" y="6"/>
                  </a:cubicBezTo>
                  <a:cubicBezTo>
                    <a:pt x="13" y="7"/>
                    <a:pt x="12" y="7"/>
                    <a:pt x="11" y="8"/>
                  </a:cubicBezTo>
                  <a:cubicBezTo>
                    <a:pt x="10" y="8"/>
                    <a:pt x="10" y="9"/>
                    <a:pt x="9" y="10"/>
                  </a:cubicBezTo>
                  <a:cubicBezTo>
                    <a:pt x="8" y="11"/>
                    <a:pt x="7" y="12"/>
                    <a:pt x="7" y="14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6" y="37"/>
                    <a:pt x="6" y="37"/>
                  </a:cubicBezTo>
                  <a:cubicBezTo>
                    <a:pt x="6" y="37"/>
                    <a:pt x="6" y="38"/>
                    <a:pt x="6" y="38"/>
                  </a:cubicBezTo>
                  <a:cubicBezTo>
                    <a:pt x="6" y="38"/>
                    <a:pt x="5" y="38"/>
                    <a:pt x="5" y="38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2" y="38"/>
                    <a:pt x="2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8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7" y="5"/>
                    <a:pt x="8" y="4"/>
                    <a:pt x="9" y="3"/>
                  </a:cubicBezTo>
                  <a:cubicBezTo>
                    <a:pt x="9" y="2"/>
                    <a:pt x="10" y="2"/>
                    <a:pt x="11" y="1"/>
                  </a:cubicBezTo>
                  <a:cubicBezTo>
                    <a:pt x="12" y="1"/>
                    <a:pt x="13" y="0"/>
                    <a:pt x="13" y="0"/>
                  </a:cubicBezTo>
                  <a:cubicBezTo>
                    <a:pt x="14" y="0"/>
                    <a:pt x="15" y="0"/>
                    <a:pt x="16" y="0"/>
                  </a:cubicBezTo>
                  <a:cubicBezTo>
                    <a:pt x="16" y="0"/>
                    <a:pt x="16" y="0"/>
                    <a:pt x="17" y="0"/>
                  </a:cubicBezTo>
                  <a:cubicBezTo>
                    <a:pt x="17" y="0"/>
                    <a:pt x="18" y="0"/>
                    <a:pt x="18" y="0"/>
                  </a:cubicBezTo>
                  <a:cubicBezTo>
                    <a:pt x="18" y="0"/>
                    <a:pt x="19" y="0"/>
                    <a:pt x="19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2"/>
                    <a:pt x="21" y="2"/>
                  </a:cubicBezTo>
                  <a:cubicBezTo>
                    <a:pt x="21" y="2"/>
                    <a:pt x="21" y="2"/>
                    <a:pt x="21" y="3"/>
                  </a:cubicBezTo>
                  <a:cubicBezTo>
                    <a:pt x="21" y="3"/>
                    <a:pt x="21" y="3"/>
                    <a:pt x="2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36"/>
            <p:cNvSpPr>
              <a:spLocks noEditPoints="1"/>
            </p:cNvSpPr>
            <p:nvPr/>
          </p:nvSpPr>
          <p:spPr bwMode="auto">
            <a:xfrm>
              <a:off x="6307138" y="4240213"/>
              <a:ext cx="55563" cy="66675"/>
            </a:xfrm>
            <a:custGeom>
              <a:avLst/>
              <a:gdLst>
                <a:gd name="T0" fmla="*/ 32 w 32"/>
                <a:gd name="T1" fmla="*/ 18 h 39"/>
                <a:gd name="T2" fmla="*/ 31 w 32"/>
                <a:gd name="T3" fmla="*/ 20 h 39"/>
                <a:gd name="T4" fmla="*/ 30 w 32"/>
                <a:gd name="T5" fmla="*/ 21 h 39"/>
                <a:gd name="T6" fmla="*/ 6 w 32"/>
                <a:gd name="T7" fmla="*/ 21 h 39"/>
                <a:gd name="T8" fmla="*/ 7 w 32"/>
                <a:gd name="T9" fmla="*/ 26 h 39"/>
                <a:gd name="T10" fmla="*/ 9 w 32"/>
                <a:gd name="T11" fmla="*/ 30 h 39"/>
                <a:gd name="T12" fmla="*/ 13 w 32"/>
                <a:gd name="T13" fmla="*/ 32 h 39"/>
                <a:gd name="T14" fmla="*/ 18 w 32"/>
                <a:gd name="T15" fmla="*/ 33 h 39"/>
                <a:gd name="T16" fmla="*/ 22 w 32"/>
                <a:gd name="T17" fmla="*/ 33 h 39"/>
                <a:gd name="T18" fmla="*/ 26 w 32"/>
                <a:gd name="T19" fmla="*/ 32 h 39"/>
                <a:gd name="T20" fmla="*/ 28 w 32"/>
                <a:gd name="T21" fmla="*/ 31 h 39"/>
                <a:gd name="T22" fmla="*/ 30 w 32"/>
                <a:gd name="T23" fmla="*/ 31 h 39"/>
                <a:gd name="T24" fmla="*/ 30 w 32"/>
                <a:gd name="T25" fmla="*/ 31 h 39"/>
                <a:gd name="T26" fmla="*/ 30 w 32"/>
                <a:gd name="T27" fmla="*/ 31 h 39"/>
                <a:gd name="T28" fmla="*/ 31 w 32"/>
                <a:gd name="T29" fmla="*/ 32 h 39"/>
                <a:gd name="T30" fmla="*/ 31 w 32"/>
                <a:gd name="T31" fmla="*/ 33 h 39"/>
                <a:gd name="T32" fmla="*/ 31 w 32"/>
                <a:gd name="T33" fmla="*/ 34 h 39"/>
                <a:gd name="T34" fmla="*/ 30 w 32"/>
                <a:gd name="T35" fmla="*/ 35 h 39"/>
                <a:gd name="T36" fmla="*/ 30 w 32"/>
                <a:gd name="T37" fmla="*/ 35 h 39"/>
                <a:gd name="T38" fmla="*/ 30 w 32"/>
                <a:gd name="T39" fmla="*/ 36 h 39"/>
                <a:gd name="T40" fmla="*/ 29 w 32"/>
                <a:gd name="T41" fmla="*/ 36 h 39"/>
                <a:gd name="T42" fmla="*/ 26 w 32"/>
                <a:gd name="T43" fmla="*/ 37 h 39"/>
                <a:gd name="T44" fmla="*/ 22 w 32"/>
                <a:gd name="T45" fmla="*/ 38 h 39"/>
                <a:gd name="T46" fmla="*/ 17 w 32"/>
                <a:gd name="T47" fmla="*/ 39 h 39"/>
                <a:gd name="T48" fmla="*/ 10 w 32"/>
                <a:gd name="T49" fmla="*/ 37 h 39"/>
                <a:gd name="T50" fmla="*/ 4 w 32"/>
                <a:gd name="T51" fmla="*/ 34 h 39"/>
                <a:gd name="T52" fmla="*/ 1 w 32"/>
                <a:gd name="T53" fmla="*/ 28 h 39"/>
                <a:gd name="T54" fmla="*/ 0 w 32"/>
                <a:gd name="T55" fmla="*/ 19 h 39"/>
                <a:gd name="T56" fmla="*/ 1 w 32"/>
                <a:gd name="T57" fmla="*/ 11 h 39"/>
                <a:gd name="T58" fmla="*/ 4 w 32"/>
                <a:gd name="T59" fmla="*/ 5 h 39"/>
                <a:gd name="T60" fmla="*/ 10 w 32"/>
                <a:gd name="T61" fmla="*/ 1 h 39"/>
                <a:gd name="T62" fmla="*/ 17 w 32"/>
                <a:gd name="T63" fmla="*/ 0 h 39"/>
                <a:gd name="T64" fmla="*/ 24 w 32"/>
                <a:gd name="T65" fmla="*/ 1 h 39"/>
                <a:gd name="T66" fmla="*/ 28 w 32"/>
                <a:gd name="T67" fmla="*/ 5 h 39"/>
                <a:gd name="T68" fmla="*/ 31 w 32"/>
                <a:gd name="T69" fmla="*/ 10 h 39"/>
                <a:gd name="T70" fmla="*/ 32 w 32"/>
                <a:gd name="T71" fmla="*/ 17 h 39"/>
                <a:gd name="T72" fmla="*/ 32 w 32"/>
                <a:gd name="T73" fmla="*/ 18 h 39"/>
                <a:gd name="T74" fmla="*/ 26 w 32"/>
                <a:gd name="T75" fmla="*/ 16 h 39"/>
                <a:gd name="T76" fmla="*/ 23 w 32"/>
                <a:gd name="T77" fmla="*/ 8 h 39"/>
                <a:gd name="T78" fmla="*/ 16 w 32"/>
                <a:gd name="T79" fmla="*/ 5 h 39"/>
                <a:gd name="T80" fmla="*/ 12 w 32"/>
                <a:gd name="T81" fmla="*/ 6 h 39"/>
                <a:gd name="T82" fmla="*/ 9 w 32"/>
                <a:gd name="T83" fmla="*/ 8 h 39"/>
                <a:gd name="T84" fmla="*/ 7 w 32"/>
                <a:gd name="T85" fmla="*/ 12 h 39"/>
                <a:gd name="T86" fmla="*/ 6 w 32"/>
                <a:gd name="T87" fmla="*/ 16 h 39"/>
                <a:gd name="T88" fmla="*/ 26 w 32"/>
                <a:gd name="T8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39">
                  <a:moveTo>
                    <a:pt x="32" y="18"/>
                  </a:moveTo>
                  <a:cubicBezTo>
                    <a:pt x="32" y="19"/>
                    <a:pt x="32" y="19"/>
                    <a:pt x="31" y="20"/>
                  </a:cubicBezTo>
                  <a:cubicBezTo>
                    <a:pt x="31" y="20"/>
                    <a:pt x="30" y="21"/>
                    <a:pt x="30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2"/>
                    <a:pt x="7" y="24"/>
                    <a:pt x="7" y="26"/>
                  </a:cubicBezTo>
                  <a:cubicBezTo>
                    <a:pt x="7" y="27"/>
                    <a:pt x="8" y="29"/>
                    <a:pt x="9" y="30"/>
                  </a:cubicBezTo>
                  <a:cubicBezTo>
                    <a:pt x="10" y="31"/>
                    <a:pt x="11" y="32"/>
                    <a:pt x="13" y="32"/>
                  </a:cubicBezTo>
                  <a:cubicBezTo>
                    <a:pt x="14" y="33"/>
                    <a:pt x="16" y="33"/>
                    <a:pt x="18" y="33"/>
                  </a:cubicBezTo>
                  <a:cubicBezTo>
                    <a:pt x="20" y="33"/>
                    <a:pt x="21" y="33"/>
                    <a:pt x="22" y="33"/>
                  </a:cubicBezTo>
                  <a:cubicBezTo>
                    <a:pt x="24" y="33"/>
                    <a:pt x="25" y="32"/>
                    <a:pt x="26" y="32"/>
                  </a:cubicBezTo>
                  <a:cubicBezTo>
                    <a:pt x="27" y="32"/>
                    <a:pt x="27" y="31"/>
                    <a:pt x="28" y="31"/>
                  </a:cubicBezTo>
                  <a:cubicBezTo>
                    <a:pt x="29" y="31"/>
                    <a:pt x="29" y="31"/>
                    <a:pt x="30" y="31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0" y="31"/>
                    <a:pt x="30" y="32"/>
                    <a:pt x="31" y="32"/>
                  </a:cubicBezTo>
                  <a:cubicBezTo>
                    <a:pt x="31" y="32"/>
                    <a:pt x="31" y="33"/>
                    <a:pt x="31" y="33"/>
                  </a:cubicBezTo>
                  <a:cubicBezTo>
                    <a:pt x="31" y="33"/>
                    <a:pt x="31" y="34"/>
                    <a:pt x="31" y="34"/>
                  </a:cubicBezTo>
                  <a:cubicBezTo>
                    <a:pt x="30" y="34"/>
                    <a:pt x="30" y="35"/>
                    <a:pt x="30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5"/>
                    <a:pt x="30" y="36"/>
                    <a:pt x="30" y="36"/>
                  </a:cubicBezTo>
                  <a:cubicBezTo>
                    <a:pt x="30" y="36"/>
                    <a:pt x="29" y="36"/>
                    <a:pt x="29" y="36"/>
                  </a:cubicBezTo>
                  <a:cubicBezTo>
                    <a:pt x="28" y="37"/>
                    <a:pt x="27" y="37"/>
                    <a:pt x="26" y="37"/>
                  </a:cubicBezTo>
                  <a:cubicBezTo>
                    <a:pt x="25" y="38"/>
                    <a:pt x="23" y="38"/>
                    <a:pt x="22" y="38"/>
                  </a:cubicBezTo>
                  <a:cubicBezTo>
                    <a:pt x="21" y="38"/>
                    <a:pt x="19" y="39"/>
                    <a:pt x="17" y="39"/>
                  </a:cubicBezTo>
                  <a:cubicBezTo>
                    <a:pt x="14" y="39"/>
                    <a:pt x="12" y="38"/>
                    <a:pt x="10" y="37"/>
                  </a:cubicBezTo>
                  <a:cubicBezTo>
                    <a:pt x="8" y="37"/>
                    <a:pt x="6" y="35"/>
                    <a:pt x="4" y="34"/>
                  </a:cubicBezTo>
                  <a:cubicBezTo>
                    <a:pt x="3" y="32"/>
                    <a:pt x="2" y="30"/>
                    <a:pt x="1" y="28"/>
                  </a:cubicBezTo>
                  <a:cubicBezTo>
                    <a:pt x="0" y="25"/>
                    <a:pt x="0" y="23"/>
                    <a:pt x="0" y="19"/>
                  </a:cubicBezTo>
                  <a:cubicBezTo>
                    <a:pt x="0" y="16"/>
                    <a:pt x="0" y="14"/>
                    <a:pt x="1" y="11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9" y="0"/>
                    <a:pt x="22" y="0"/>
                    <a:pt x="24" y="1"/>
                  </a:cubicBezTo>
                  <a:cubicBezTo>
                    <a:pt x="26" y="2"/>
                    <a:pt x="27" y="3"/>
                    <a:pt x="28" y="5"/>
                  </a:cubicBezTo>
                  <a:cubicBezTo>
                    <a:pt x="30" y="6"/>
                    <a:pt x="31" y="8"/>
                    <a:pt x="31" y="10"/>
                  </a:cubicBezTo>
                  <a:cubicBezTo>
                    <a:pt x="32" y="12"/>
                    <a:pt x="32" y="14"/>
                    <a:pt x="32" y="17"/>
                  </a:cubicBezTo>
                  <a:lnTo>
                    <a:pt x="32" y="18"/>
                  </a:lnTo>
                  <a:close/>
                  <a:moveTo>
                    <a:pt x="26" y="16"/>
                  </a:moveTo>
                  <a:cubicBezTo>
                    <a:pt x="26" y="12"/>
                    <a:pt x="25" y="10"/>
                    <a:pt x="23" y="8"/>
                  </a:cubicBezTo>
                  <a:cubicBezTo>
                    <a:pt x="22" y="6"/>
                    <a:pt x="19" y="5"/>
                    <a:pt x="16" y="5"/>
                  </a:cubicBezTo>
                  <a:cubicBezTo>
                    <a:pt x="15" y="5"/>
                    <a:pt x="13" y="5"/>
                    <a:pt x="12" y="6"/>
                  </a:cubicBezTo>
                  <a:cubicBezTo>
                    <a:pt x="11" y="6"/>
                    <a:pt x="10" y="7"/>
                    <a:pt x="9" y="8"/>
                  </a:cubicBezTo>
                  <a:cubicBezTo>
                    <a:pt x="8" y="9"/>
                    <a:pt x="8" y="10"/>
                    <a:pt x="7" y="12"/>
                  </a:cubicBezTo>
                  <a:cubicBezTo>
                    <a:pt x="7" y="13"/>
                    <a:pt x="6" y="14"/>
                    <a:pt x="6" y="16"/>
                  </a:cubicBezTo>
                  <a:lnTo>
                    <a:pt x="2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37"/>
            <p:cNvSpPr>
              <a:spLocks/>
            </p:cNvSpPr>
            <p:nvPr/>
          </p:nvSpPr>
          <p:spPr bwMode="auto">
            <a:xfrm>
              <a:off x="6370638" y="4240213"/>
              <a:ext cx="55563" cy="65088"/>
            </a:xfrm>
            <a:custGeom>
              <a:avLst/>
              <a:gdLst>
                <a:gd name="T0" fmla="*/ 33 w 33"/>
                <a:gd name="T1" fmla="*/ 2 h 38"/>
                <a:gd name="T2" fmla="*/ 33 w 33"/>
                <a:gd name="T3" fmla="*/ 2 h 38"/>
                <a:gd name="T4" fmla="*/ 33 w 33"/>
                <a:gd name="T5" fmla="*/ 2 h 38"/>
                <a:gd name="T6" fmla="*/ 33 w 33"/>
                <a:gd name="T7" fmla="*/ 3 h 38"/>
                <a:gd name="T8" fmla="*/ 33 w 33"/>
                <a:gd name="T9" fmla="*/ 3 h 38"/>
                <a:gd name="T10" fmla="*/ 21 w 33"/>
                <a:gd name="T11" fmla="*/ 37 h 38"/>
                <a:gd name="T12" fmla="*/ 21 w 33"/>
                <a:gd name="T13" fmla="*/ 37 h 38"/>
                <a:gd name="T14" fmla="*/ 20 w 33"/>
                <a:gd name="T15" fmla="*/ 38 h 38"/>
                <a:gd name="T16" fmla="*/ 19 w 33"/>
                <a:gd name="T17" fmla="*/ 38 h 38"/>
                <a:gd name="T18" fmla="*/ 17 w 33"/>
                <a:gd name="T19" fmla="*/ 38 h 38"/>
                <a:gd name="T20" fmla="*/ 15 w 33"/>
                <a:gd name="T21" fmla="*/ 38 h 38"/>
                <a:gd name="T22" fmla="*/ 13 w 33"/>
                <a:gd name="T23" fmla="*/ 38 h 38"/>
                <a:gd name="T24" fmla="*/ 13 w 33"/>
                <a:gd name="T25" fmla="*/ 37 h 38"/>
                <a:gd name="T26" fmla="*/ 12 w 33"/>
                <a:gd name="T27" fmla="*/ 37 h 38"/>
                <a:gd name="T28" fmla="*/ 0 w 33"/>
                <a:gd name="T29" fmla="*/ 3 h 38"/>
                <a:gd name="T30" fmla="*/ 0 w 33"/>
                <a:gd name="T31" fmla="*/ 2 h 38"/>
                <a:gd name="T32" fmla="*/ 0 w 33"/>
                <a:gd name="T33" fmla="*/ 2 h 38"/>
                <a:gd name="T34" fmla="*/ 0 w 33"/>
                <a:gd name="T35" fmla="*/ 2 h 38"/>
                <a:gd name="T36" fmla="*/ 0 w 33"/>
                <a:gd name="T37" fmla="*/ 1 h 38"/>
                <a:gd name="T38" fmla="*/ 0 w 33"/>
                <a:gd name="T39" fmla="*/ 1 h 38"/>
                <a:gd name="T40" fmla="*/ 1 w 33"/>
                <a:gd name="T41" fmla="*/ 0 h 38"/>
                <a:gd name="T42" fmla="*/ 3 w 33"/>
                <a:gd name="T43" fmla="*/ 0 h 38"/>
                <a:gd name="T44" fmla="*/ 5 w 33"/>
                <a:gd name="T45" fmla="*/ 1 h 38"/>
                <a:gd name="T46" fmla="*/ 6 w 33"/>
                <a:gd name="T47" fmla="*/ 1 h 38"/>
                <a:gd name="T48" fmla="*/ 6 w 33"/>
                <a:gd name="T49" fmla="*/ 1 h 38"/>
                <a:gd name="T50" fmla="*/ 7 w 33"/>
                <a:gd name="T51" fmla="*/ 2 h 38"/>
                <a:gd name="T52" fmla="*/ 17 w 33"/>
                <a:gd name="T53" fmla="*/ 31 h 38"/>
                <a:gd name="T54" fmla="*/ 17 w 33"/>
                <a:gd name="T55" fmla="*/ 31 h 38"/>
                <a:gd name="T56" fmla="*/ 17 w 33"/>
                <a:gd name="T57" fmla="*/ 31 h 38"/>
                <a:gd name="T58" fmla="*/ 27 w 33"/>
                <a:gd name="T59" fmla="*/ 2 h 38"/>
                <a:gd name="T60" fmla="*/ 27 w 33"/>
                <a:gd name="T61" fmla="*/ 1 h 38"/>
                <a:gd name="T62" fmla="*/ 28 w 33"/>
                <a:gd name="T63" fmla="*/ 1 h 38"/>
                <a:gd name="T64" fmla="*/ 29 w 33"/>
                <a:gd name="T65" fmla="*/ 1 h 38"/>
                <a:gd name="T66" fmla="*/ 30 w 33"/>
                <a:gd name="T67" fmla="*/ 0 h 38"/>
                <a:gd name="T68" fmla="*/ 32 w 33"/>
                <a:gd name="T69" fmla="*/ 0 h 38"/>
                <a:gd name="T70" fmla="*/ 33 w 33"/>
                <a:gd name="T71" fmla="*/ 1 h 38"/>
                <a:gd name="T72" fmla="*/ 33 w 33"/>
                <a:gd name="T73" fmla="*/ 1 h 38"/>
                <a:gd name="T74" fmla="*/ 33 w 33"/>
                <a:gd name="T75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33" h="38">
                  <a:moveTo>
                    <a:pt x="33" y="2"/>
                  </a:moveTo>
                  <a:cubicBezTo>
                    <a:pt x="33" y="2"/>
                    <a:pt x="33" y="2"/>
                    <a:pt x="33" y="2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3" y="2"/>
                    <a:pt x="33" y="3"/>
                    <a:pt x="33" y="3"/>
                  </a:cubicBezTo>
                  <a:cubicBezTo>
                    <a:pt x="33" y="3"/>
                    <a:pt x="33" y="3"/>
                    <a:pt x="33" y="3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1" y="37"/>
                    <a:pt x="21" y="37"/>
                    <a:pt x="21" y="37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6" y="38"/>
                    <a:pt x="15" y="38"/>
                    <a:pt x="15" y="38"/>
                  </a:cubicBezTo>
                  <a:cubicBezTo>
                    <a:pt x="14" y="38"/>
                    <a:pt x="14" y="38"/>
                    <a:pt x="13" y="38"/>
                  </a:cubicBezTo>
                  <a:cubicBezTo>
                    <a:pt x="13" y="38"/>
                    <a:pt x="13" y="37"/>
                    <a:pt x="13" y="37"/>
                  </a:cubicBezTo>
                  <a:cubicBezTo>
                    <a:pt x="12" y="37"/>
                    <a:pt x="12" y="37"/>
                    <a:pt x="12" y="37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4" y="0"/>
                    <a:pt x="5" y="1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2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17" y="31"/>
                    <a:pt x="17" y="31"/>
                    <a:pt x="17" y="31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1"/>
                    <a:pt x="27" y="1"/>
                    <a:pt x="28" y="1"/>
                  </a:cubicBezTo>
                  <a:cubicBezTo>
                    <a:pt x="28" y="1"/>
                    <a:pt x="28" y="1"/>
                    <a:pt x="29" y="1"/>
                  </a:cubicBezTo>
                  <a:cubicBezTo>
                    <a:pt x="29" y="0"/>
                    <a:pt x="30" y="0"/>
                    <a:pt x="30" y="0"/>
                  </a:cubicBezTo>
                  <a:cubicBezTo>
                    <a:pt x="31" y="0"/>
                    <a:pt x="31" y="0"/>
                    <a:pt x="32" y="0"/>
                  </a:cubicBezTo>
                  <a:cubicBezTo>
                    <a:pt x="32" y="1"/>
                    <a:pt x="32" y="1"/>
                    <a:pt x="33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3" y="1"/>
                    <a:pt x="33" y="1"/>
                    <a:pt x="33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38"/>
            <p:cNvSpPr>
              <a:spLocks noEditPoints="1"/>
            </p:cNvSpPr>
            <p:nvPr/>
          </p:nvSpPr>
          <p:spPr bwMode="auto">
            <a:xfrm>
              <a:off x="6434138" y="4240213"/>
              <a:ext cx="55563" cy="66675"/>
            </a:xfrm>
            <a:custGeom>
              <a:avLst/>
              <a:gdLst>
                <a:gd name="T0" fmla="*/ 33 w 33"/>
                <a:gd name="T1" fmla="*/ 18 h 39"/>
                <a:gd name="T2" fmla="*/ 32 w 33"/>
                <a:gd name="T3" fmla="*/ 20 h 39"/>
                <a:gd name="T4" fmla="*/ 30 w 33"/>
                <a:gd name="T5" fmla="*/ 21 h 39"/>
                <a:gd name="T6" fmla="*/ 7 w 33"/>
                <a:gd name="T7" fmla="*/ 21 h 39"/>
                <a:gd name="T8" fmla="*/ 8 w 33"/>
                <a:gd name="T9" fmla="*/ 26 h 39"/>
                <a:gd name="T10" fmla="*/ 10 w 33"/>
                <a:gd name="T11" fmla="*/ 30 h 39"/>
                <a:gd name="T12" fmla="*/ 13 w 33"/>
                <a:gd name="T13" fmla="*/ 32 h 39"/>
                <a:gd name="T14" fmla="*/ 19 w 33"/>
                <a:gd name="T15" fmla="*/ 33 h 39"/>
                <a:gd name="T16" fmla="*/ 23 w 33"/>
                <a:gd name="T17" fmla="*/ 33 h 39"/>
                <a:gd name="T18" fmla="*/ 27 w 33"/>
                <a:gd name="T19" fmla="*/ 32 h 39"/>
                <a:gd name="T20" fmla="*/ 29 w 33"/>
                <a:gd name="T21" fmla="*/ 31 h 39"/>
                <a:gd name="T22" fmla="*/ 30 w 33"/>
                <a:gd name="T23" fmla="*/ 31 h 39"/>
                <a:gd name="T24" fmla="*/ 31 w 33"/>
                <a:gd name="T25" fmla="*/ 31 h 39"/>
                <a:gd name="T26" fmla="*/ 31 w 33"/>
                <a:gd name="T27" fmla="*/ 31 h 39"/>
                <a:gd name="T28" fmla="*/ 31 w 33"/>
                <a:gd name="T29" fmla="*/ 32 h 39"/>
                <a:gd name="T30" fmla="*/ 31 w 33"/>
                <a:gd name="T31" fmla="*/ 33 h 39"/>
                <a:gd name="T32" fmla="*/ 31 w 33"/>
                <a:gd name="T33" fmla="*/ 34 h 39"/>
                <a:gd name="T34" fmla="*/ 31 w 33"/>
                <a:gd name="T35" fmla="*/ 35 h 39"/>
                <a:gd name="T36" fmla="*/ 31 w 33"/>
                <a:gd name="T37" fmla="*/ 35 h 39"/>
                <a:gd name="T38" fmla="*/ 31 w 33"/>
                <a:gd name="T39" fmla="*/ 36 h 39"/>
                <a:gd name="T40" fmla="*/ 29 w 33"/>
                <a:gd name="T41" fmla="*/ 36 h 39"/>
                <a:gd name="T42" fmla="*/ 27 w 33"/>
                <a:gd name="T43" fmla="*/ 37 h 39"/>
                <a:gd name="T44" fmla="*/ 23 w 33"/>
                <a:gd name="T45" fmla="*/ 38 h 39"/>
                <a:gd name="T46" fmla="*/ 18 w 33"/>
                <a:gd name="T47" fmla="*/ 39 h 39"/>
                <a:gd name="T48" fmla="*/ 10 w 33"/>
                <a:gd name="T49" fmla="*/ 37 h 39"/>
                <a:gd name="T50" fmla="*/ 5 w 33"/>
                <a:gd name="T51" fmla="*/ 34 h 39"/>
                <a:gd name="T52" fmla="*/ 2 w 33"/>
                <a:gd name="T53" fmla="*/ 28 h 39"/>
                <a:gd name="T54" fmla="*/ 0 w 33"/>
                <a:gd name="T55" fmla="*/ 19 h 39"/>
                <a:gd name="T56" fmla="*/ 2 w 33"/>
                <a:gd name="T57" fmla="*/ 11 h 39"/>
                <a:gd name="T58" fmla="*/ 5 w 33"/>
                <a:gd name="T59" fmla="*/ 5 h 39"/>
                <a:gd name="T60" fmla="*/ 10 w 33"/>
                <a:gd name="T61" fmla="*/ 1 h 39"/>
                <a:gd name="T62" fmla="*/ 17 w 33"/>
                <a:gd name="T63" fmla="*/ 0 h 39"/>
                <a:gd name="T64" fmla="*/ 24 w 33"/>
                <a:gd name="T65" fmla="*/ 1 h 39"/>
                <a:gd name="T66" fmla="*/ 29 w 33"/>
                <a:gd name="T67" fmla="*/ 5 h 39"/>
                <a:gd name="T68" fmla="*/ 32 w 33"/>
                <a:gd name="T69" fmla="*/ 10 h 39"/>
                <a:gd name="T70" fmla="*/ 33 w 33"/>
                <a:gd name="T71" fmla="*/ 17 h 39"/>
                <a:gd name="T72" fmla="*/ 33 w 33"/>
                <a:gd name="T73" fmla="*/ 18 h 39"/>
                <a:gd name="T74" fmla="*/ 26 w 33"/>
                <a:gd name="T75" fmla="*/ 16 h 39"/>
                <a:gd name="T76" fmla="*/ 24 w 33"/>
                <a:gd name="T77" fmla="*/ 8 h 39"/>
                <a:gd name="T78" fmla="*/ 17 w 33"/>
                <a:gd name="T79" fmla="*/ 5 h 39"/>
                <a:gd name="T80" fmla="*/ 13 w 33"/>
                <a:gd name="T81" fmla="*/ 6 h 39"/>
                <a:gd name="T82" fmla="*/ 10 w 33"/>
                <a:gd name="T83" fmla="*/ 8 h 39"/>
                <a:gd name="T84" fmla="*/ 8 w 33"/>
                <a:gd name="T85" fmla="*/ 12 h 39"/>
                <a:gd name="T86" fmla="*/ 7 w 33"/>
                <a:gd name="T87" fmla="*/ 16 h 39"/>
                <a:gd name="T88" fmla="*/ 26 w 33"/>
                <a:gd name="T8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3" h="39">
                  <a:moveTo>
                    <a:pt x="33" y="18"/>
                  </a:moveTo>
                  <a:cubicBezTo>
                    <a:pt x="33" y="19"/>
                    <a:pt x="33" y="19"/>
                    <a:pt x="32" y="20"/>
                  </a:cubicBezTo>
                  <a:cubicBezTo>
                    <a:pt x="32" y="20"/>
                    <a:pt x="31" y="21"/>
                    <a:pt x="30" y="21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2"/>
                    <a:pt x="7" y="24"/>
                    <a:pt x="8" y="26"/>
                  </a:cubicBezTo>
                  <a:cubicBezTo>
                    <a:pt x="8" y="27"/>
                    <a:pt x="9" y="29"/>
                    <a:pt x="10" y="30"/>
                  </a:cubicBezTo>
                  <a:cubicBezTo>
                    <a:pt x="11" y="31"/>
                    <a:pt x="12" y="32"/>
                    <a:pt x="13" y="32"/>
                  </a:cubicBezTo>
                  <a:cubicBezTo>
                    <a:pt x="15" y="33"/>
                    <a:pt x="17" y="33"/>
                    <a:pt x="19" y="33"/>
                  </a:cubicBezTo>
                  <a:cubicBezTo>
                    <a:pt x="20" y="33"/>
                    <a:pt x="22" y="33"/>
                    <a:pt x="23" y="33"/>
                  </a:cubicBezTo>
                  <a:cubicBezTo>
                    <a:pt x="24" y="33"/>
                    <a:pt x="26" y="32"/>
                    <a:pt x="27" y="32"/>
                  </a:cubicBezTo>
                  <a:cubicBezTo>
                    <a:pt x="27" y="32"/>
                    <a:pt x="28" y="31"/>
                    <a:pt x="29" y="31"/>
                  </a:cubicBezTo>
                  <a:cubicBezTo>
                    <a:pt x="29" y="31"/>
                    <a:pt x="30" y="31"/>
                    <a:pt x="30" y="31"/>
                  </a:cubicBezTo>
                  <a:cubicBezTo>
                    <a:pt x="30" y="31"/>
                    <a:pt x="31" y="31"/>
                    <a:pt x="31" y="31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31" y="31"/>
                    <a:pt x="31" y="32"/>
                    <a:pt x="31" y="32"/>
                  </a:cubicBezTo>
                  <a:cubicBezTo>
                    <a:pt x="31" y="32"/>
                    <a:pt x="31" y="33"/>
                    <a:pt x="31" y="33"/>
                  </a:cubicBezTo>
                  <a:cubicBezTo>
                    <a:pt x="31" y="33"/>
                    <a:pt x="31" y="34"/>
                    <a:pt x="31" y="34"/>
                  </a:cubicBezTo>
                  <a:cubicBezTo>
                    <a:pt x="31" y="34"/>
                    <a:pt x="31" y="35"/>
                    <a:pt x="31" y="35"/>
                  </a:cubicBezTo>
                  <a:cubicBezTo>
                    <a:pt x="31" y="35"/>
                    <a:pt x="31" y="35"/>
                    <a:pt x="31" y="35"/>
                  </a:cubicBezTo>
                  <a:cubicBezTo>
                    <a:pt x="31" y="35"/>
                    <a:pt x="31" y="36"/>
                    <a:pt x="31" y="36"/>
                  </a:cubicBezTo>
                  <a:cubicBezTo>
                    <a:pt x="31" y="36"/>
                    <a:pt x="30" y="36"/>
                    <a:pt x="29" y="36"/>
                  </a:cubicBezTo>
                  <a:cubicBezTo>
                    <a:pt x="29" y="37"/>
                    <a:pt x="28" y="37"/>
                    <a:pt x="27" y="37"/>
                  </a:cubicBezTo>
                  <a:cubicBezTo>
                    <a:pt x="26" y="38"/>
                    <a:pt x="24" y="38"/>
                    <a:pt x="23" y="38"/>
                  </a:cubicBezTo>
                  <a:cubicBezTo>
                    <a:pt x="21" y="38"/>
                    <a:pt x="20" y="39"/>
                    <a:pt x="18" y="39"/>
                  </a:cubicBezTo>
                  <a:cubicBezTo>
                    <a:pt x="15" y="39"/>
                    <a:pt x="13" y="38"/>
                    <a:pt x="10" y="37"/>
                  </a:cubicBezTo>
                  <a:cubicBezTo>
                    <a:pt x="8" y="37"/>
                    <a:pt x="6" y="35"/>
                    <a:pt x="5" y="34"/>
                  </a:cubicBezTo>
                  <a:cubicBezTo>
                    <a:pt x="3" y="32"/>
                    <a:pt x="2" y="30"/>
                    <a:pt x="2" y="28"/>
                  </a:cubicBezTo>
                  <a:cubicBezTo>
                    <a:pt x="1" y="25"/>
                    <a:pt x="0" y="23"/>
                    <a:pt x="0" y="19"/>
                  </a:cubicBezTo>
                  <a:cubicBezTo>
                    <a:pt x="0" y="16"/>
                    <a:pt x="1" y="14"/>
                    <a:pt x="2" y="11"/>
                  </a:cubicBezTo>
                  <a:cubicBezTo>
                    <a:pt x="2" y="9"/>
                    <a:pt x="4" y="7"/>
                    <a:pt x="5" y="5"/>
                  </a:cubicBezTo>
                  <a:cubicBezTo>
                    <a:pt x="6" y="3"/>
                    <a:pt x="8" y="2"/>
                    <a:pt x="10" y="1"/>
                  </a:cubicBezTo>
                  <a:cubicBezTo>
                    <a:pt x="12" y="0"/>
                    <a:pt x="15" y="0"/>
                    <a:pt x="17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8" y="3"/>
                    <a:pt x="29" y="5"/>
                  </a:cubicBezTo>
                  <a:cubicBezTo>
                    <a:pt x="30" y="6"/>
                    <a:pt x="31" y="8"/>
                    <a:pt x="32" y="10"/>
                  </a:cubicBezTo>
                  <a:cubicBezTo>
                    <a:pt x="33" y="12"/>
                    <a:pt x="33" y="14"/>
                    <a:pt x="33" y="17"/>
                  </a:cubicBezTo>
                  <a:lnTo>
                    <a:pt x="33" y="18"/>
                  </a:lnTo>
                  <a:close/>
                  <a:moveTo>
                    <a:pt x="26" y="16"/>
                  </a:moveTo>
                  <a:cubicBezTo>
                    <a:pt x="26" y="12"/>
                    <a:pt x="26" y="10"/>
                    <a:pt x="24" y="8"/>
                  </a:cubicBezTo>
                  <a:cubicBezTo>
                    <a:pt x="22" y="6"/>
                    <a:pt x="20" y="5"/>
                    <a:pt x="17" y="5"/>
                  </a:cubicBezTo>
                  <a:cubicBezTo>
                    <a:pt x="15" y="5"/>
                    <a:pt x="14" y="5"/>
                    <a:pt x="13" y="6"/>
                  </a:cubicBezTo>
                  <a:cubicBezTo>
                    <a:pt x="12" y="6"/>
                    <a:pt x="11" y="7"/>
                    <a:pt x="10" y="8"/>
                  </a:cubicBezTo>
                  <a:cubicBezTo>
                    <a:pt x="9" y="9"/>
                    <a:pt x="8" y="10"/>
                    <a:pt x="8" y="12"/>
                  </a:cubicBezTo>
                  <a:cubicBezTo>
                    <a:pt x="7" y="13"/>
                    <a:pt x="7" y="14"/>
                    <a:pt x="7" y="16"/>
                  </a:cubicBezTo>
                  <a:lnTo>
                    <a:pt x="2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39"/>
            <p:cNvSpPr>
              <a:spLocks/>
            </p:cNvSpPr>
            <p:nvPr/>
          </p:nvSpPr>
          <p:spPr bwMode="auto">
            <a:xfrm>
              <a:off x="6507163" y="4240213"/>
              <a:ext cx="33338" cy="65088"/>
            </a:xfrm>
            <a:custGeom>
              <a:avLst/>
              <a:gdLst>
                <a:gd name="T0" fmla="*/ 20 w 20"/>
                <a:gd name="T1" fmla="*/ 4 h 38"/>
                <a:gd name="T2" fmla="*/ 20 w 20"/>
                <a:gd name="T3" fmla="*/ 5 h 38"/>
                <a:gd name="T4" fmla="*/ 20 w 20"/>
                <a:gd name="T5" fmla="*/ 6 h 38"/>
                <a:gd name="T6" fmla="*/ 20 w 20"/>
                <a:gd name="T7" fmla="*/ 7 h 38"/>
                <a:gd name="T8" fmla="*/ 19 w 20"/>
                <a:gd name="T9" fmla="*/ 7 h 38"/>
                <a:gd name="T10" fmla="*/ 18 w 20"/>
                <a:gd name="T11" fmla="*/ 7 h 38"/>
                <a:gd name="T12" fmla="*/ 17 w 20"/>
                <a:gd name="T13" fmla="*/ 6 h 38"/>
                <a:gd name="T14" fmla="*/ 16 w 20"/>
                <a:gd name="T15" fmla="*/ 6 h 38"/>
                <a:gd name="T16" fmla="*/ 15 w 20"/>
                <a:gd name="T17" fmla="*/ 6 h 38"/>
                <a:gd name="T18" fmla="*/ 13 w 20"/>
                <a:gd name="T19" fmla="*/ 6 h 38"/>
                <a:gd name="T20" fmla="*/ 11 w 20"/>
                <a:gd name="T21" fmla="*/ 8 h 38"/>
                <a:gd name="T22" fmla="*/ 9 w 20"/>
                <a:gd name="T23" fmla="*/ 10 h 38"/>
                <a:gd name="T24" fmla="*/ 6 w 20"/>
                <a:gd name="T25" fmla="*/ 14 h 38"/>
                <a:gd name="T26" fmla="*/ 6 w 20"/>
                <a:gd name="T27" fmla="*/ 37 h 38"/>
                <a:gd name="T28" fmla="*/ 6 w 20"/>
                <a:gd name="T29" fmla="*/ 37 h 38"/>
                <a:gd name="T30" fmla="*/ 5 w 20"/>
                <a:gd name="T31" fmla="*/ 38 h 38"/>
                <a:gd name="T32" fmla="*/ 4 w 20"/>
                <a:gd name="T33" fmla="*/ 38 h 38"/>
                <a:gd name="T34" fmla="*/ 3 w 20"/>
                <a:gd name="T35" fmla="*/ 38 h 38"/>
                <a:gd name="T36" fmla="*/ 1 w 20"/>
                <a:gd name="T37" fmla="*/ 38 h 38"/>
                <a:gd name="T38" fmla="*/ 0 w 20"/>
                <a:gd name="T39" fmla="*/ 38 h 38"/>
                <a:gd name="T40" fmla="*/ 0 w 20"/>
                <a:gd name="T41" fmla="*/ 37 h 38"/>
                <a:gd name="T42" fmla="*/ 0 w 20"/>
                <a:gd name="T43" fmla="*/ 37 h 38"/>
                <a:gd name="T44" fmla="*/ 0 w 20"/>
                <a:gd name="T45" fmla="*/ 2 h 38"/>
                <a:gd name="T46" fmla="*/ 0 w 20"/>
                <a:gd name="T47" fmla="*/ 1 h 38"/>
                <a:gd name="T48" fmla="*/ 0 w 20"/>
                <a:gd name="T49" fmla="*/ 1 h 38"/>
                <a:gd name="T50" fmla="*/ 1 w 20"/>
                <a:gd name="T51" fmla="*/ 1 h 38"/>
                <a:gd name="T52" fmla="*/ 3 w 20"/>
                <a:gd name="T53" fmla="*/ 0 h 38"/>
                <a:gd name="T54" fmla="*/ 4 w 20"/>
                <a:gd name="T55" fmla="*/ 1 h 38"/>
                <a:gd name="T56" fmla="*/ 5 w 20"/>
                <a:gd name="T57" fmla="*/ 1 h 38"/>
                <a:gd name="T58" fmla="*/ 5 w 20"/>
                <a:gd name="T59" fmla="*/ 1 h 38"/>
                <a:gd name="T60" fmla="*/ 5 w 20"/>
                <a:gd name="T61" fmla="*/ 2 h 38"/>
                <a:gd name="T62" fmla="*/ 5 w 20"/>
                <a:gd name="T63" fmla="*/ 7 h 38"/>
                <a:gd name="T64" fmla="*/ 8 w 20"/>
                <a:gd name="T65" fmla="*/ 3 h 38"/>
                <a:gd name="T66" fmla="*/ 11 w 20"/>
                <a:gd name="T67" fmla="*/ 1 h 38"/>
                <a:gd name="T68" fmla="*/ 13 w 20"/>
                <a:gd name="T69" fmla="*/ 0 h 38"/>
                <a:gd name="T70" fmla="*/ 15 w 20"/>
                <a:gd name="T71" fmla="*/ 0 h 38"/>
                <a:gd name="T72" fmla="*/ 16 w 20"/>
                <a:gd name="T73" fmla="*/ 0 h 38"/>
                <a:gd name="T74" fmla="*/ 18 w 20"/>
                <a:gd name="T75" fmla="*/ 0 h 38"/>
                <a:gd name="T76" fmla="*/ 19 w 20"/>
                <a:gd name="T77" fmla="*/ 1 h 38"/>
                <a:gd name="T78" fmla="*/ 20 w 20"/>
                <a:gd name="T79" fmla="*/ 1 h 38"/>
                <a:gd name="T80" fmla="*/ 20 w 20"/>
                <a:gd name="T81" fmla="*/ 1 h 38"/>
                <a:gd name="T82" fmla="*/ 20 w 20"/>
                <a:gd name="T83" fmla="*/ 2 h 38"/>
                <a:gd name="T84" fmla="*/ 20 w 20"/>
                <a:gd name="T85" fmla="*/ 3 h 38"/>
                <a:gd name="T86" fmla="*/ 20 w 20"/>
                <a:gd name="T87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" h="38">
                  <a:moveTo>
                    <a:pt x="20" y="4"/>
                  </a:moveTo>
                  <a:cubicBezTo>
                    <a:pt x="20" y="5"/>
                    <a:pt x="20" y="5"/>
                    <a:pt x="20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19" y="7"/>
                    <a:pt x="19" y="7"/>
                  </a:cubicBezTo>
                  <a:cubicBezTo>
                    <a:pt x="19" y="7"/>
                    <a:pt x="19" y="7"/>
                    <a:pt x="18" y="7"/>
                  </a:cubicBezTo>
                  <a:cubicBezTo>
                    <a:pt x="18" y="7"/>
                    <a:pt x="18" y="7"/>
                    <a:pt x="17" y="6"/>
                  </a:cubicBezTo>
                  <a:cubicBezTo>
                    <a:pt x="17" y="6"/>
                    <a:pt x="17" y="6"/>
                    <a:pt x="16" y="6"/>
                  </a:cubicBezTo>
                  <a:cubicBezTo>
                    <a:pt x="16" y="6"/>
                    <a:pt x="15" y="6"/>
                    <a:pt x="15" y="6"/>
                  </a:cubicBezTo>
                  <a:cubicBezTo>
                    <a:pt x="14" y="6"/>
                    <a:pt x="13" y="6"/>
                    <a:pt x="13" y="6"/>
                  </a:cubicBezTo>
                  <a:cubicBezTo>
                    <a:pt x="12" y="7"/>
                    <a:pt x="11" y="7"/>
                    <a:pt x="11" y="8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8" y="11"/>
                    <a:pt x="7" y="12"/>
                    <a:pt x="6" y="14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8"/>
                    <a:pt x="5" y="38"/>
                  </a:cubicBezTo>
                  <a:cubicBezTo>
                    <a:pt x="5" y="38"/>
                    <a:pt x="5" y="38"/>
                    <a:pt x="4" y="38"/>
                  </a:cubicBezTo>
                  <a:cubicBezTo>
                    <a:pt x="4" y="38"/>
                    <a:pt x="3" y="38"/>
                    <a:pt x="3" y="38"/>
                  </a:cubicBezTo>
                  <a:cubicBezTo>
                    <a:pt x="2" y="38"/>
                    <a:pt x="2" y="38"/>
                    <a:pt x="1" y="38"/>
                  </a:cubicBezTo>
                  <a:cubicBezTo>
                    <a:pt x="1" y="38"/>
                    <a:pt x="1" y="38"/>
                    <a:pt x="0" y="38"/>
                  </a:cubicBezTo>
                  <a:cubicBezTo>
                    <a:pt x="0" y="38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2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6" y="5"/>
                    <a:pt x="7" y="4"/>
                    <a:pt x="8" y="3"/>
                  </a:cubicBezTo>
                  <a:cubicBezTo>
                    <a:pt x="9" y="2"/>
                    <a:pt x="10" y="2"/>
                    <a:pt x="11" y="1"/>
                  </a:cubicBezTo>
                  <a:cubicBezTo>
                    <a:pt x="11" y="1"/>
                    <a:pt x="12" y="0"/>
                    <a:pt x="13" y="0"/>
                  </a:cubicBezTo>
                  <a:cubicBezTo>
                    <a:pt x="14" y="0"/>
                    <a:pt x="14" y="0"/>
                    <a:pt x="15" y="0"/>
                  </a:cubicBezTo>
                  <a:cubicBezTo>
                    <a:pt x="15" y="0"/>
                    <a:pt x="16" y="0"/>
                    <a:pt x="16" y="0"/>
                  </a:cubicBezTo>
                  <a:cubicBezTo>
                    <a:pt x="17" y="0"/>
                    <a:pt x="17" y="0"/>
                    <a:pt x="18" y="0"/>
                  </a:cubicBezTo>
                  <a:cubicBezTo>
                    <a:pt x="18" y="0"/>
                    <a:pt x="18" y="0"/>
                    <a:pt x="19" y="1"/>
                  </a:cubicBezTo>
                  <a:cubicBezTo>
                    <a:pt x="19" y="1"/>
                    <a:pt x="19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2"/>
                    <a:pt x="20" y="2"/>
                  </a:cubicBezTo>
                  <a:cubicBezTo>
                    <a:pt x="20" y="2"/>
                    <a:pt x="20" y="2"/>
                    <a:pt x="20" y="3"/>
                  </a:cubicBezTo>
                  <a:cubicBezTo>
                    <a:pt x="20" y="3"/>
                    <a:pt x="20" y="3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9" name="Freeform 40"/>
            <p:cNvSpPr>
              <a:spLocks/>
            </p:cNvSpPr>
            <p:nvPr/>
          </p:nvSpPr>
          <p:spPr bwMode="auto">
            <a:xfrm>
              <a:off x="6546851" y="4240213"/>
              <a:ext cx="57150" cy="88900"/>
            </a:xfrm>
            <a:custGeom>
              <a:avLst/>
              <a:gdLst>
                <a:gd name="T0" fmla="*/ 21 w 34"/>
                <a:gd name="T1" fmla="*/ 38 h 52"/>
                <a:gd name="T2" fmla="*/ 16 w 34"/>
                <a:gd name="T3" fmla="*/ 51 h 52"/>
                <a:gd name="T4" fmla="*/ 15 w 34"/>
                <a:gd name="T5" fmla="*/ 52 h 52"/>
                <a:gd name="T6" fmla="*/ 12 w 34"/>
                <a:gd name="T7" fmla="*/ 52 h 52"/>
                <a:gd name="T8" fmla="*/ 10 w 34"/>
                <a:gd name="T9" fmla="*/ 52 h 52"/>
                <a:gd name="T10" fmla="*/ 10 w 34"/>
                <a:gd name="T11" fmla="*/ 52 h 52"/>
                <a:gd name="T12" fmla="*/ 9 w 34"/>
                <a:gd name="T13" fmla="*/ 51 h 52"/>
                <a:gd name="T14" fmla="*/ 9 w 34"/>
                <a:gd name="T15" fmla="*/ 50 h 52"/>
                <a:gd name="T16" fmla="*/ 14 w 34"/>
                <a:gd name="T17" fmla="*/ 38 h 52"/>
                <a:gd name="T18" fmla="*/ 14 w 34"/>
                <a:gd name="T19" fmla="*/ 37 h 52"/>
                <a:gd name="T20" fmla="*/ 13 w 34"/>
                <a:gd name="T21" fmla="*/ 37 h 52"/>
                <a:gd name="T22" fmla="*/ 1 w 34"/>
                <a:gd name="T23" fmla="*/ 3 h 52"/>
                <a:gd name="T24" fmla="*/ 0 w 34"/>
                <a:gd name="T25" fmla="*/ 2 h 52"/>
                <a:gd name="T26" fmla="*/ 1 w 34"/>
                <a:gd name="T27" fmla="*/ 1 h 52"/>
                <a:gd name="T28" fmla="*/ 2 w 34"/>
                <a:gd name="T29" fmla="*/ 1 h 52"/>
                <a:gd name="T30" fmla="*/ 3 w 34"/>
                <a:gd name="T31" fmla="*/ 0 h 52"/>
                <a:gd name="T32" fmla="*/ 5 w 34"/>
                <a:gd name="T33" fmla="*/ 1 h 52"/>
                <a:gd name="T34" fmla="*/ 6 w 34"/>
                <a:gd name="T35" fmla="*/ 1 h 52"/>
                <a:gd name="T36" fmla="*/ 7 w 34"/>
                <a:gd name="T37" fmla="*/ 1 h 52"/>
                <a:gd name="T38" fmla="*/ 7 w 34"/>
                <a:gd name="T39" fmla="*/ 2 h 52"/>
                <a:gd name="T40" fmla="*/ 17 w 34"/>
                <a:gd name="T41" fmla="*/ 30 h 52"/>
                <a:gd name="T42" fmla="*/ 17 w 34"/>
                <a:gd name="T43" fmla="*/ 30 h 52"/>
                <a:gd name="T44" fmla="*/ 27 w 34"/>
                <a:gd name="T45" fmla="*/ 2 h 52"/>
                <a:gd name="T46" fmla="*/ 28 w 34"/>
                <a:gd name="T47" fmla="*/ 1 h 52"/>
                <a:gd name="T48" fmla="*/ 29 w 34"/>
                <a:gd name="T49" fmla="*/ 1 h 52"/>
                <a:gd name="T50" fmla="*/ 31 w 34"/>
                <a:gd name="T51" fmla="*/ 0 h 52"/>
                <a:gd name="T52" fmla="*/ 32 w 34"/>
                <a:gd name="T53" fmla="*/ 1 h 52"/>
                <a:gd name="T54" fmla="*/ 33 w 34"/>
                <a:gd name="T55" fmla="*/ 1 h 52"/>
                <a:gd name="T56" fmla="*/ 34 w 34"/>
                <a:gd name="T57" fmla="*/ 2 h 52"/>
                <a:gd name="T58" fmla="*/ 34 w 34"/>
                <a:gd name="T59" fmla="*/ 3 h 52"/>
                <a:gd name="T60" fmla="*/ 21 w 34"/>
                <a:gd name="T61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4" h="52">
                  <a:moveTo>
                    <a:pt x="21" y="38"/>
                  </a:moveTo>
                  <a:cubicBezTo>
                    <a:pt x="16" y="51"/>
                    <a:pt x="16" y="51"/>
                    <a:pt x="16" y="51"/>
                  </a:cubicBezTo>
                  <a:cubicBezTo>
                    <a:pt x="16" y="51"/>
                    <a:pt x="16" y="51"/>
                    <a:pt x="15" y="52"/>
                  </a:cubicBezTo>
                  <a:cubicBezTo>
                    <a:pt x="14" y="52"/>
                    <a:pt x="13" y="52"/>
                    <a:pt x="12" y="52"/>
                  </a:cubicBezTo>
                  <a:cubicBezTo>
                    <a:pt x="11" y="52"/>
                    <a:pt x="11" y="52"/>
                    <a:pt x="10" y="52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1"/>
                    <a:pt x="9" y="51"/>
                    <a:pt x="9" y="51"/>
                  </a:cubicBezTo>
                  <a:cubicBezTo>
                    <a:pt x="9" y="51"/>
                    <a:pt x="9" y="50"/>
                    <a:pt x="9" y="50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14" y="38"/>
                    <a:pt x="14" y="38"/>
                    <a:pt x="14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2"/>
                    <a:pt x="7" y="2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17" y="30"/>
                    <a:pt x="17" y="30"/>
                    <a:pt x="17" y="30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7" y="1"/>
                    <a:pt x="27" y="1"/>
                    <a:pt x="28" y="1"/>
                  </a:cubicBezTo>
                  <a:cubicBezTo>
                    <a:pt x="28" y="1"/>
                    <a:pt x="28" y="1"/>
                    <a:pt x="29" y="1"/>
                  </a:cubicBezTo>
                  <a:cubicBezTo>
                    <a:pt x="29" y="0"/>
                    <a:pt x="30" y="0"/>
                    <a:pt x="31" y="0"/>
                  </a:cubicBezTo>
                  <a:cubicBezTo>
                    <a:pt x="31" y="0"/>
                    <a:pt x="32" y="0"/>
                    <a:pt x="32" y="1"/>
                  </a:cubicBezTo>
                  <a:cubicBezTo>
                    <a:pt x="33" y="1"/>
                    <a:pt x="33" y="1"/>
                    <a:pt x="33" y="1"/>
                  </a:cubicBezTo>
                  <a:cubicBezTo>
                    <a:pt x="34" y="1"/>
                    <a:pt x="34" y="1"/>
                    <a:pt x="34" y="2"/>
                  </a:cubicBezTo>
                  <a:cubicBezTo>
                    <a:pt x="34" y="2"/>
                    <a:pt x="34" y="2"/>
                    <a:pt x="34" y="3"/>
                  </a:cubicBezTo>
                  <a:lnTo>
                    <a:pt x="21" y="3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0" name="Freeform 41"/>
            <p:cNvSpPr>
              <a:spLocks/>
            </p:cNvSpPr>
            <p:nvPr/>
          </p:nvSpPr>
          <p:spPr bwMode="auto">
            <a:xfrm>
              <a:off x="6648451" y="4217988"/>
              <a:ext cx="11113" cy="87313"/>
            </a:xfrm>
            <a:custGeom>
              <a:avLst/>
              <a:gdLst>
                <a:gd name="T0" fmla="*/ 7 w 7"/>
                <a:gd name="T1" fmla="*/ 50 h 51"/>
                <a:gd name="T2" fmla="*/ 7 w 7"/>
                <a:gd name="T3" fmla="*/ 50 h 51"/>
                <a:gd name="T4" fmla="*/ 6 w 7"/>
                <a:gd name="T5" fmla="*/ 51 h 51"/>
                <a:gd name="T6" fmla="*/ 5 w 7"/>
                <a:gd name="T7" fmla="*/ 51 h 51"/>
                <a:gd name="T8" fmla="*/ 3 w 7"/>
                <a:gd name="T9" fmla="*/ 51 h 51"/>
                <a:gd name="T10" fmla="*/ 2 w 7"/>
                <a:gd name="T11" fmla="*/ 51 h 51"/>
                <a:gd name="T12" fmla="*/ 1 w 7"/>
                <a:gd name="T13" fmla="*/ 51 h 51"/>
                <a:gd name="T14" fmla="*/ 0 w 7"/>
                <a:gd name="T15" fmla="*/ 50 h 51"/>
                <a:gd name="T16" fmla="*/ 0 w 7"/>
                <a:gd name="T17" fmla="*/ 50 h 51"/>
                <a:gd name="T18" fmla="*/ 0 w 7"/>
                <a:gd name="T19" fmla="*/ 1 h 51"/>
                <a:gd name="T20" fmla="*/ 0 w 7"/>
                <a:gd name="T21" fmla="*/ 1 h 51"/>
                <a:gd name="T22" fmla="*/ 1 w 7"/>
                <a:gd name="T23" fmla="*/ 0 h 51"/>
                <a:gd name="T24" fmla="*/ 2 w 7"/>
                <a:gd name="T25" fmla="*/ 0 h 51"/>
                <a:gd name="T26" fmla="*/ 3 w 7"/>
                <a:gd name="T27" fmla="*/ 0 h 51"/>
                <a:gd name="T28" fmla="*/ 5 w 7"/>
                <a:gd name="T29" fmla="*/ 0 h 51"/>
                <a:gd name="T30" fmla="*/ 6 w 7"/>
                <a:gd name="T31" fmla="*/ 0 h 51"/>
                <a:gd name="T32" fmla="*/ 7 w 7"/>
                <a:gd name="T33" fmla="*/ 1 h 51"/>
                <a:gd name="T34" fmla="*/ 7 w 7"/>
                <a:gd name="T35" fmla="*/ 1 h 51"/>
                <a:gd name="T36" fmla="*/ 7 w 7"/>
                <a:gd name="T37" fmla="*/ 5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" h="51">
                  <a:moveTo>
                    <a:pt x="7" y="50"/>
                  </a:moveTo>
                  <a:cubicBezTo>
                    <a:pt x="7" y="50"/>
                    <a:pt x="7" y="50"/>
                    <a:pt x="7" y="50"/>
                  </a:cubicBezTo>
                  <a:cubicBezTo>
                    <a:pt x="6" y="50"/>
                    <a:pt x="6" y="51"/>
                    <a:pt x="6" y="51"/>
                  </a:cubicBezTo>
                  <a:cubicBezTo>
                    <a:pt x="6" y="51"/>
                    <a:pt x="5" y="51"/>
                    <a:pt x="5" y="51"/>
                  </a:cubicBezTo>
                  <a:cubicBezTo>
                    <a:pt x="4" y="51"/>
                    <a:pt x="4" y="51"/>
                    <a:pt x="3" y="51"/>
                  </a:cubicBezTo>
                  <a:cubicBezTo>
                    <a:pt x="3" y="51"/>
                    <a:pt x="2" y="51"/>
                    <a:pt x="2" y="51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0" y="51"/>
                    <a:pt x="0" y="50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4" y="0"/>
                    <a:pt x="5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6" y="0"/>
                    <a:pt x="6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lnTo>
                    <a:pt x="7" y="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42"/>
            <p:cNvSpPr>
              <a:spLocks/>
            </p:cNvSpPr>
            <p:nvPr/>
          </p:nvSpPr>
          <p:spPr bwMode="auto">
            <a:xfrm>
              <a:off x="6680201" y="4240213"/>
              <a:ext cx="53975" cy="65088"/>
            </a:xfrm>
            <a:custGeom>
              <a:avLst/>
              <a:gdLst>
                <a:gd name="T0" fmla="*/ 31 w 31"/>
                <a:gd name="T1" fmla="*/ 37 h 38"/>
                <a:gd name="T2" fmla="*/ 30 w 31"/>
                <a:gd name="T3" fmla="*/ 37 h 38"/>
                <a:gd name="T4" fmla="*/ 30 w 31"/>
                <a:gd name="T5" fmla="*/ 38 h 38"/>
                <a:gd name="T6" fmla="*/ 29 w 31"/>
                <a:gd name="T7" fmla="*/ 38 h 38"/>
                <a:gd name="T8" fmla="*/ 27 w 31"/>
                <a:gd name="T9" fmla="*/ 38 h 38"/>
                <a:gd name="T10" fmla="*/ 26 w 31"/>
                <a:gd name="T11" fmla="*/ 38 h 38"/>
                <a:gd name="T12" fmla="*/ 25 w 31"/>
                <a:gd name="T13" fmla="*/ 38 h 38"/>
                <a:gd name="T14" fmla="*/ 24 w 31"/>
                <a:gd name="T15" fmla="*/ 37 h 38"/>
                <a:gd name="T16" fmla="*/ 24 w 31"/>
                <a:gd name="T17" fmla="*/ 37 h 38"/>
                <a:gd name="T18" fmla="*/ 24 w 31"/>
                <a:gd name="T19" fmla="*/ 16 h 38"/>
                <a:gd name="T20" fmla="*/ 24 w 31"/>
                <a:gd name="T21" fmla="*/ 11 h 38"/>
                <a:gd name="T22" fmla="*/ 22 w 31"/>
                <a:gd name="T23" fmla="*/ 8 h 38"/>
                <a:gd name="T24" fmla="*/ 20 w 31"/>
                <a:gd name="T25" fmla="*/ 6 h 38"/>
                <a:gd name="T26" fmla="*/ 17 w 31"/>
                <a:gd name="T27" fmla="*/ 5 h 38"/>
                <a:gd name="T28" fmla="*/ 12 w 31"/>
                <a:gd name="T29" fmla="*/ 7 h 38"/>
                <a:gd name="T30" fmla="*/ 7 w 31"/>
                <a:gd name="T31" fmla="*/ 12 h 38"/>
                <a:gd name="T32" fmla="*/ 7 w 31"/>
                <a:gd name="T33" fmla="*/ 37 h 38"/>
                <a:gd name="T34" fmla="*/ 7 w 31"/>
                <a:gd name="T35" fmla="*/ 37 h 38"/>
                <a:gd name="T36" fmla="*/ 6 w 31"/>
                <a:gd name="T37" fmla="*/ 38 h 38"/>
                <a:gd name="T38" fmla="*/ 5 w 31"/>
                <a:gd name="T39" fmla="*/ 38 h 38"/>
                <a:gd name="T40" fmla="*/ 4 w 31"/>
                <a:gd name="T41" fmla="*/ 38 h 38"/>
                <a:gd name="T42" fmla="*/ 2 w 31"/>
                <a:gd name="T43" fmla="*/ 38 h 38"/>
                <a:gd name="T44" fmla="*/ 1 w 31"/>
                <a:gd name="T45" fmla="*/ 38 h 38"/>
                <a:gd name="T46" fmla="*/ 0 w 31"/>
                <a:gd name="T47" fmla="*/ 37 h 38"/>
                <a:gd name="T48" fmla="*/ 0 w 31"/>
                <a:gd name="T49" fmla="*/ 37 h 38"/>
                <a:gd name="T50" fmla="*/ 0 w 31"/>
                <a:gd name="T51" fmla="*/ 2 h 38"/>
                <a:gd name="T52" fmla="*/ 0 w 31"/>
                <a:gd name="T53" fmla="*/ 1 h 38"/>
                <a:gd name="T54" fmla="*/ 1 w 31"/>
                <a:gd name="T55" fmla="*/ 1 h 38"/>
                <a:gd name="T56" fmla="*/ 2 w 31"/>
                <a:gd name="T57" fmla="*/ 1 h 38"/>
                <a:gd name="T58" fmla="*/ 3 w 31"/>
                <a:gd name="T59" fmla="*/ 0 h 38"/>
                <a:gd name="T60" fmla="*/ 5 w 31"/>
                <a:gd name="T61" fmla="*/ 1 h 38"/>
                <a:gd name="T62" fmla="*/ 6 w 31"/>
                <a:gd name="T63" fmla="*/ 1 h 38"/>
                <a:gd name="T64" fmla="*/ 6 w 31"/>
                <a:gd name="T65" fmla="*/ 1 h 38"/>
                <a:gd name="T66" fmla="*/ 6 w 31"/>
                <a:gd name="T67" fmla="*/ 2 h 38"/>
                <a:gd name="T68" fmla="*/ 6 w 31"/>
                <a:gd name="T69" fmla="*/ 6 h 38"/>
                <a:gd name="T70" fmla="*/ 12 w 31"/>
                <a:gd name="T71" fmla="*/ 1 h 38"/>
                <a:gd name="T72" fmla="*/ 18 w 31"/>
                <a:gd name="T73" fmla="*/ 0 h 38"/>
                <a:gd name="T74" fmla="*/ 24 w 31"/>
                <a:gd name="T75" fmla="*/ 1 h 38"/>
                <a:gd name="T76" fmla="*/ 28 w 31"/>
                <a:gd name="T77" fmla="*/ 4 h 38"/>
                <a:gd name="T78" fmla="*/ 30 w 31"/>
                <a:gd name="T79" fmla="*/ 9 h 38"/>
                <a:gd name="T80" fmla="*/ 31 w 31"/>
                <a:gd name="T81" fmla="*/ 15 h 38"/>
                <a:gd name="T82" fmla="*/ 31 w 31"/>
                <a:gd name="T83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" h="38">
                  <a:moveTo>
                    <a:pt x="31" y="37"/>
                  </a:moveTo>
                  <a:cubicBezTo>
                    <a:pt x="31" y="37"/>
                    <a:pt x="31" y="37"/>
                    <a:pt x="30" y="37"/>
                  </a:cubicBezTo>
                  <a:cubicBezTo>
                    <a:pt x="30" y="37"/>
                    <a:pt x="30" y="38"/>
                    <a:pt x="30" y="38"/>
                  </a:cubicBezTo>
                  <a:cubicBezTo>
                    <a:pt x="30" y="38"/>
                    <a:pt x="29" y="38"/>
                    <a:pt x="29" y="38"/>
                  </a:cubicBezTo>
                  <a:cubicBezTo>
                    <a:pt x="29" y="38"/>
                    <a:pt x="28" y="38"/>
                    <a:pt x="27" y="38"/>
                  </a:cubicBezTo>
                  <a:cubicBezTo>
                    <a:pt x="27" y="38"/>
                    <a:pt x="26" y="38"/>
                    <a:pt x="26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5" y="38"/>
                    <a:pt x="24" y="37"/>
                    <a:pt x="24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4"/>
                    <a:pt x="24" y="13"/>
                    <a:pt x="24" y="11"/>
                  </a:cubicBezTo>
                  <a:cubicBezTo>
                    <a:pt x="23" y="10"/>
                    <a:pt x="23" y="9"/>
                    <a:pt x="22" y="8"/>
                  </a:cubicBezTo>
                  <a:cubicBezTo>
                    <a:pt x="22" y="7"/>
                    <a:pt x="21" y="7"/>
                    <a:pt x="20" y="6"/>
                  </a:cubicBezTo>
                  <a:cubicBezTo>
                    <a:pt x="19" y="6"/>
                    <a:pt x="18" y="5"/>
                    <a:pt x="17" y="5"/>
                  </a:cubicBezTo>
                  <a:cubicBezTo>
                    <a:pt x="15" y="5"/>
                    <a:pt x="13" y="6"/>
                    <a:pt x="12" y="7"/>
                  </a:cubicBezTo>
                  <a:cubicBezTo>
                    <a:pt x="10" y="8"/>
                    <a:pt x="9" y="10"/>
                    <a:pt x="7" y="12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6" y="38"/>
                    <a:pt x="6" y="38"/>
                  </a:cubicBezTo>
                  <a:cubicBezTo>
                    <a:pt x="6" y="38"/>
                    <a:pt x="6" y="38"/>
                    <a:pt x="5" y="38"/>
                  </a:cubicBezTo>
                  <a:cubicBezTo>
                    <a:pt x="5" y="38"/>
                    <a:pt x="4" y="38"/>
                    <a:pt x="4" y="38"/>
                  </a:cubicBezTo>
                  <a:cubicBezTo>
                    <a:pt x="3" y="38"/>
                    <a:pt x="2" y="38"/>
                    <a:pt x="2" y="38"/>
                  </a:cubicBezTo>
                  <a:cubicBezTo>
                    <a:pt x="2" y="38"/>
                    <a:pt x="1" y="38"/>
                    <a:pt x="1" y="38"/>
                  </a:cubicBezTo>
                  <a:cubicBezTo>
                    <a:pt x="1" y="38"/>
                    <a:pt x="1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4" y="0"/>
                    <a:pt x="5" y="1"/>
                  </a:cubicBezTo>
                  <a:cubicBezTo>
                    <a:pt x="5" y="1"/>
                    <a:pt x="5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8" y="4"/>
                    <a:pt x="10" y="2"/>
                    <a:pt x="12" y="1"/>
                  </a:cubicBezTo>
                  <a:cubicBezTo>
                    <a:pt x="14" y="0"/>
                    <a:pt x="16" y="0"/>
                    <a:pt x="18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6" y="2"/>
                    <a:pt x="27" y="3"/>
                    <a:pt x="28" y="4"/>
                  </a:cubicBezTo>
                  <a:cubicBezTo>
                    <a:pt x="29" y="6"/>
                    <a:pt x="30" y="7"/>
                    <a:pt x="30" y="9"/>
                  </a:cubicBezTo>
                  <a:cubicBezTo>
                    <a:pt x="30" y="11"/>
                    <a:pt x="31" y="13"/>
                    <a:pt x="31" y="15"/>
                  </a:cubicBezTo>
                  <a:lnTo>
                    <a:pt x="31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43"/>
            <p:cNvSpPr>
              <a:spLocks noEditPoints="1"/>
            </p:cNvSpPr>
            <p:nvPr/>
          </p:nvSpPr>
          <p:spPr bwMode="auto">
            <a:xfrm>
              <a:off x="6748463" y="4213225"/>
              <a:ext cx="57150" cy="93663"/>
            </a:xfrm>
            <a:custGeom>
              <a:avLst/>
              <a:gdLst>
                <a:gd name="T0" fmla="*/ 33 w 33"/>
                <a:gd name="T1" fmla="*/ 53 h 55"/>
                <a:gd name="T2" fmla="*/ 32 w 33"/>
                <a:gd name="T3" fmla="*/ 53 h 55"/>
                <a:gd name="T4" fmla="*/ 32 w 33"/>
                <a:gd name="T5" fmla="*/ 54 h 55"/>
                <a:gd name="T6" fmla="*/ 31 w 33"/>
                <a:gd name="T7" fmla="*/ 54 h 55"/>
                <a:gd name="T8" fmla="*/ 30 w 33"/>
                <a:gd name="T9" fmla="*/ 54 h 55"/>
                <a:gd name="T10" fmla="*/ 28 w 33"/>
                <a:gd name="T11" fmla="*/ 54 h 55"/>
                <a:gd name="T12" fmla="*/ 27 w 33"/>
                <a:gd name="T13" fmla="*/ 54 h 55"/>
                <a:gd name="T14" fmla="*/ 27 w 33"/>
                <a:gd name="T15" fmla="*/ 53 h 55"/>
                <a:gd name="T16" fmla="*/ 27 w 33"/>
                <a:gd name="T17" fmla="*/ 53 h 55"/>
                <a:gd name="T18" fmla="*/ 27 w 33"/>
                <a:gd name="T19" fmla="*/ 48 h 55"/>
                <a:gd name="T20" fmla="*/ 21 w 33"/>
                <a:gd name="T21" fmla="*/ 53 h 55"/>
                <a:gd name="T22" fmla="*/ 14 w 33"/>
                <a:gd name="T23" fmla="*/ 55 h 55"/>
                <a:gd name="T24" fmla="*/ 8 w 33"/>
                <a:gd name="T25" fmla="*/ 53 h 55"/>
                <a:gd name="T26" fmla="*/ 3 w 33"/>
                <a:gd name="T27" fmla="*/ 49 h 55"/>
                <a:gd name="T28" fmla="*/ 1 w 33"/>
                <a:gd name="T29" fmla="*/ 43 h 55"/>
                <a:gd name="T30" fmla="*/ 0 w 33"/>
                <a:gd name="T31" fmla="*/ 36 h 55"/>
                <a:gd name="T32" fmla="*/ 1 w 33"/>
                <a:gd name="T33" fmla="*/ 27 h 55"/>
                <a:gd name="T34" fmla="*/ 4 w 33"/>
                <a:gd name="T35" fmla="*/ 21 h 55"/>
                <a:gd name="T36" fmla="*/ 9 w 33"/>
                <a:gd name="T37" fmla="*/ 17 h 55"/>
                <a:gd name="T38" fmla="*/ 15 w 33"/>
                <a:gd name="T39" fmla="*/ 16 h 55"/>
                <a:gd name="T40" fmla="*/ 21 w 33"/>
                <a:gd name="T41" fmla="*/ 17 h 55"/>
                <a:gd name="T42" fmla="*/ 26 w 33"/>
                <a:gd name="T43" fmla="*/ 21 h 55"/>
                <a:gd name="T44" fmla="*/ 26 w 33"/>
                <a:gd name="T45" fmla="*/ 1 h 55"/>
                <a:gd name="T46" fmla="*/ 26 w 33"/>
                <a:gd name="T47" fmla="*/ 0 h 55"/>
                <a:gd name="T48" fmla="*/ 27 w 33"/>
                <a:gd name="T49" fmla="*/ 0 h 55"/>
                <a:gd name="T50" fmla="*/ 28 w 33"/>
                <a:gd name="T51" fmla="*/ 0 h 55"/>
                <a:gd name="T52" fmla="*/ 29 w 33"/>
                <a:gd name="T53" fmla="*/ 0 h 55"/>
                <a:gd name="T54" fmla="*/ 31 w 33"/>
                <a:gd name="T55" fmla="*/ 0 h 55"/>
                <a:gd name="T56" fmla="*/ 32 w 33"/>
                <a:gd name="T57" fmla="*/ 0 h 55"/>
                <a:gd name="T58" fmla="*/ 32 w 33"/>
                <a:gd name="T59" fmla="*/ 0 h 55"/>
                <a:gd name="T60" fmla="*/ 33 w 33"/>
                <a:gd name="T61" fmla="*/ 1 h 55"/>
                <a:gd name="T62" fmla="*/ 33 w 33"/>
                <a:gd name="T63" fmla="*/ 53 h 55"/>
                <a:gd name="T64" fmla="*/ 26 w 33"/>
                <a:gd name="T65" fmla="*/ 28 h 55"/>
                <a:gd name="T66" fmla="*/ 21 w 33"/>
                <a:gd name="T67" fmla="*/ 23 h 55"/>
                <a:gd name="T68" fmla="*/ 16 w 33"/>
                <a:gd name="T69" fmla="*/ 21 h 55"/>
                <a:gd name="T70" fmla="*/ 12 w 33"/>
                <a:gd name="T71" fmla="*/ 23 h 55"/>
                <a:gd name="T72" fmla="*/ 9 w 33"/>
                <a:gd name="T73" fmla="*/ 26 h 55"/>
                <a:gd name="T74" fmla="*/ 7 w 33"/>
                <a:gd name="T75" fmla="*/ 30 h 55"/>
                <a:gd name="T76" fmla="*/ 7 w 33"/>
                <a:gd name="T77" fmla="*/ 35 h 55"/>
                <a:gd name="T78" fmla="*/ 7 w 33"/>
                <a:gd name="T79" fmla="*/ 40 h 55"/>
                <a:gd name="T80" fmla="*/ 9 w 33"/>
                <a:gd name="T81" fmla="*/ 45 h 55"/>
                <a:gd name="T82" fmla="*/ 11 w 33"/>
                <a:gd name="T83" fmla="*/ 48 h 55"/>
                <a:gd name="T84" fmla="*/ 16 w 33"/>
                <a:gd name="T85" fmla="*/ 49 h 55"/>
                <a:gd name="T86" fmla="*/ 18 w 33"/>
                <a:gd name="T87" fmla="*/ 49 h 55"/>
                <a:gd name="T88" fmla="*/ 21 w 33"/>
                <a:gd name="T89" fmla="*/ 48 h 55"/>
                <a:gd name="T90" fmla="*/ 23 w 33"/>
                <a:gd name="T91" fmla="*/ 45 h 55"/>
                <a:gd name="T92" fmla="*/ 26 w 33"/>
                <a:gd name="T93" fmla="*/ 42 h 55"/>
                <a:gd name="T94" fmla="*/ 26 w 33"/>
                <a:gd name="T95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3" h="55">
                  <a:moveTo>
                    <a:pt x="33" y="53"/>
                  </a:moveTo>
                  <a:cubicBezTo>
                    <a:pt x="33" y="53"/>
                    <a:pt x="32" y="53"/>
                    <a:pt x="32" y="53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2" y="54"/>
                    <a:pt x="31" y="54"/>
                    <a:pt x="31" y="54"/>
                  </a:cubicBezTo>
                  <a:cubicBezTo>
                    <a:pt x="31" y="54"/>
                    <a:pt x="30" y="54"/>
                    <a:pt x="30" y="54"/>
                  </a:cubicBezTo>
                  <a:cubicBezTo>
                    <a:pt x="29" y="54"/>
                    <a:pt x="29" y="54"/>
                    <a:pt x="28" y="54"/>
                  </a:cubicBezTo>
                  <a:cubicBezTo>
                    <a:pt x="28" y="54"/>
                    <a:pt x="28" y="54"/>
                    <a:pt x="27" y="54"/>
                  </a:cubicBezTo>
                  <a:cubicBezTo>
                    <a:pt x="27" y="54"/>
                    <a:pt x="27" y="54"/>
                    <a:pt x="27" y="53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5" y="50"/>
                    <a:pt x="23" y="52"/>
                    <a:pt x="21" y="53"/>
                  </a:cubicBezTo>
                  <a:cubicBezTo>
                    <a:pt x="19" y="54"/>
                    <a:pt x="17" y="55"/>
                    <a:pt x="14" y="55"/>
                  </a:cubicBezTo>
                  <a:cubicBezTo>
                    <a:pt x="12" y="55"/>
                    <a:pt x="10" y="54"/>
                    <a:pt x="8" y="53"/>
                  </a:cubicBezTo>
                  <a:cubicBezTo>
                    <a:pt x="6" y="52"/>
                    <a:pt x="5" y="51"/>
                    <a:pt x="3" y="49"/>
                  </a:cubicBezTo>
                  <a:cubicBezTo>
                    <a:pt x="2" y="47"/>
                    <a:pt x="1" y="45"/>
                    <a:pt x="1" y="43"/>
                  </a:cubicBezTo>
                  <a:cubicBezTo>
                    <a:pt x="0" y="41"/>
                    <a:pt x="0" y="38"/>
                    <a:pt x="0" y="36"/>
                  </a:cubicBezTo>
                  <a:cubicBezTo>
                    <a:pt x="0" y="33"/>
                    <a:pt x="0" y="30"/>
                    <a:pt x="1" y="27"/>
                  </a:cubicBezTo>
                  <a:cubicBezTo>
                    <a:pt x="2" y="25"/>
                    <a:pt x="3" y="23"/>
                    <a:pt x="4" y="21"/>
                  </a:cubicBezTo>
                  <a:cubicBezTo>
                    <a:pt x="5" y="20"/>
                    <a:pt x="7" y="18"/>
                    <a:pt x="9" y="17"/>
                  </a:cubicBezTo>
                  <a:cubicBezTo>
                    <a:pt x="11" y="16"/>
                    <a:pt x="13" y="16"/>
                    <a:pt x="15" y="16"/>
                  </a:cubicBezTo>
                  <a:cubicBezTo>
                    <a:pt x="17" y="16"/>
                    <a:pt x="19" y="16"/>
                    <a:pt x="21" y="17"/>
                  </a:cubicBezTo>
                  <a:cubicBezTo>
                    <a:pt x="23" y="18"/>
                    <a:pt x="24" y="19"/>
                    <a:pt x="26" y="2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6" y="0"/>
                    <a:pt x="26" y="0"/>
                  </a:cubicBezTo>
                  <a:cubicBezTo>
                    <a:pt x="26" y="0"/>
                    <a:pt x="26" y="0"/>
                    <a:pt x="27" y="0"/>
                  </a:cubicBezTo>
                  <a:cubicBezTo>
                    <a:pt x="27" y="0"/>
                    <a:pt x="27" y="0"/>
                    <a:pt x="28" y="0"/>
                  </a:cubicBezTo>
                  <a:cubicBezTo>
                    <a:pt x="28" y="0"/>
                    <a:pt x="29" y="0"/>
                    <a:pt x="29" y="0"/>
                  </a:cubicBezTo>
                  <a:cubicBezTo>
                    <a:pt x="30" y="0"/>
                    <a:pt x="30" y="0"/>
                    <a:pt x="31" y="0"/>
                  </a:cubicBezTo>
                  <a:cubicBezTo>
                    <a:pt x="31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2" y="0"/>
                    <a:pt x="33" y="1"/>
                    <a:pt x="33" y="1"/>
                  </a:cubicBezTo>
                  <a:lnTo>
                    <a:pt x="33" y="53"/>
                  </a:lnTo>
                  <a:close/>
                  <a:moveTo>
                    <a:pt x="26" y="28"/>
                  </a:moveTo>
                  <a:cubicBezTo>
                    <a:pt x="24" y="26"/>
                    <a:pt x="23" y="24"/>
                    <a:pt x="21" y="23"/>
                  </a:cubicBezTo>
                  <a:cubicBezTo>
                    <a:pt x="19" y="22"/>
                    <a:pt x="18" y="21"/>
                    <a:pt x="16" y="21"/>
                  </a:cubicBezTo>
                  <a:cubicBezTo>
                    <a:pt x="14" y="21"/>
                    <a:pt x="13" y="22"/>
                    <a:pt x="12" y="23"/>
                  </a:cubicBezTo>
                  <a:cubicBezTo>
                    <a:pt x="11" y="23"/>
                    <a:pt x="10" y="24"/>
                    <a:pt x="9" y="26"/>
                  </a:cubicBezTo>
                  <a:cubicBezTo>
                    <a:pt x="8" y="27"/>
                    <a:pt x="8" y="28"/>
                    <a:pt x="7" y="30"/>
                  </a:cubicBezTo>
                  <a:cubicBezTo>
                    <a:pt x="7" y="32"/>
                    <a:pt x="7" y="33"/>
                    <a:pt x="7" y="35"/>
                  </a:cubicBezTo>
                  <a:cubicBezTo>
                    <a:pt x="7" y="37"/>
                    <a:pt x="7" y="38"/>
                    <a:pt x="7" y="40"/>
                  </a:cubicBezTo>
                  <a:cubicBezTo>
                    <a:pt x="8" y="42"/>
                    <a:pt x="8" y="43"/>
                    <a:pt x="9" y="45"/>
                  </a:cubicBezTo>
                  <a:cubicBezTo>
                    <a:pt x="9" y="46"/>
                    <a:pt x="10" y="47"/>
                    <a:pt x="11" y="48"/>
                  </a:cubicBezTo>
                  <a:cubicBezTo>
                    <a:pt x="12" y="49"/>
                    <a:pt x="14" y="49"/>
                    <a:pt x="16" y="49"/>
                  </a:cubicBezTo>
                  <a:cubicBezTo>
                    <a:pt x="16" y="49"/>
                    <a:pt x="17" y="49"/>
                    <a:pt x="18" y="49"/>
                  </a:cubicBezTo>
                  <a:cubicBezTo>
                    <a:pt x="19" y="48"/>
                    <a:pt x="20" y="48"/>
                    <a:pt x="21" y="48"/>
                  </a:cubicBezTo>
                  <a:cubicBezTo>
                    <a:pt x="21" y="47"/>
                    <a:pt x="22" y="46"/>
                    <a:pt x="23" y="45"/>
                  </a:cubicBezTo>
                  <a:cubicBezTo>
                    <a:pt x="24" y="45"/>
                    <a:pt x="25" y="43"/>
                    <a:pt x="26" y="42"/>
                  </a:cubicBezTo>
                  <a:lnTo>
                    <a:pt x="26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44"/>
            <p:cNvSpPr>
              <a:spLocks noEditPoints="1"/>
            </p:cNvSpPr>
            <p:nvPr/>
          </p:nvSpPr>
          <p:spPr bwMode="auto">
            <a:xfrm>
              <a:off x="6823076" y="4216400"/>
              <a:ext cx="14288" cy="88900"/>
            </a:xfrm>
            <a:custGeom>
              <a:avLst/>
              <a:gdLst>
                <a:gd name="T0" fmla="*/ 8 w 8"/>
                <a:gd name="T1" fmla="*/ 4 h 52"/>
                <a:gd name="T2" fmla="*/ 7 w 8"/>
                <a:gd name="T3" fmla="*/ 7 h 52"/>
                <a:gd name="T4" fmla="*/ 4 w 8"/>
                <a:gd name="T5" fmla="*/ 8 h 52"/>
                <a:gd name="T6" fmla="*/ 0 w 8"/>
                <a:gd name="T7" fmla="*/ 7 h 52"/>
                <a:gd name="T8" fmla="*/ 0 w 8"/>
                <a:gd name="T9" fmla="*/ 4 h 52"/>
                <a:gd name="T10" fmla="*/ 0 w 8"/>
                <a:gd name="T11" fmla="*/ 1 h 52"/>
                <a:gd name="T12" fmla="*/ 4 w 8"/>
                <a:gd name="T13" fmla="*/ 0 h 52"/>
                <a:gd name="T14" fmla="*/ 7 w 8"/>
                <a:gd name="T15" fmla="*/ 1 h 52"/>
                <a:gd name="T16" fmla="*/ 8 w 8"/>
                <a:gd name="T17" fmla="*/ 4 h 52"/>
                <a:gd name="T18" fmla="*/ 7 w 8"/>
                <a:gd name="T19" fmla="*/ 51 h 52"/>
                <a:gd name="T20" fmla="*/ 7 w 8"/>
                <a:gd name="T21" fmla="*/ 51 h 52"/>
                <a:gd name="T22" fmla="*/ 6 w 8"/>
                <a:gd name="T23" fmla="*/ 52 h 52"/>
                <a:gd name="T24" fmla="*/ 5 w 8"/>
                <a:gd name="T25" fmla="*/ 52 h 52"/>
                <a:gd name="T26" fmla="*/ 4 w 8"/>
                <a:gd name="T27" fmla="*/ 52 h 52"/>
                <a:gd name="T28" fmla="*/ 2 w 8"/>
                <a:gd name="T29" fmla="*/ 52 h 52"/>
                <a:gd name="T30" fmla="*/ 1 w 8"/>
                <a:gd name="T31" fmla="*/ 52 h 52"/>
                <a:gd name="T32" fmla="*/ 1 w 8"/>
                <a:gd name="T33" fmla="*/ 51 h 52"/>
                <a:gd name="T34" fmla="*/ 0 w 8"/>
                <a:gd name="T35" fmla="*/ 51 h 52"/>
                <a:gd name="T36" fmla="*/ 0 w 8"/>
                <a:gd name="T37" fmla="*/ 16 h 52"/>
                <a:gd name="T38" fmla="*/ 1 w 8"/>
                <a:gd name="T39" fmla="*/ 15 h 52"/>
                <a:gd name="T40" fmla="*/ 1 w 8"/>
                <a:gd name="T41" fmla="*/ 15 h 52"/>
                <a:gd name="T42" fmla="*/ 2 w 8"/>
                <a:gd name="T43" fmla="*/ 15 h 52"/>
                <a:gd name="T44" fmla="*/ 4 w 8"/>
                <a:gd name="T45" fmla="*/ 14 h 52"/>
                <a:gd name="T46" fmla="*/ 5 w 8"/>
                <a:gd name="T47" fmla="*/ 15 h 52"/>
                <a:gd name="T48" fmla="*/ 6 w 8"/>
                <a:gd name="T49" fmla="*/ 15 h 52"/>
                <a:gd name="T50" fmla="*/ 7 w 8"/>
                <a:gd name="T51" fmla="*/ 15 h 52"/>
                <a:gd name="T52" fmla="*/ 7 w 8"/>
                <a:gd name="T53" fmla="*/ 16 h 52"/>
                <a:gd name="T54" fmla="*/ 7 w 8"/>
                <a:gd name="T55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" h="52">
                  <a:moveTo>
                    <a:pt x="8" y="4"/>
                  </a:moveTo>
                  <a:cubicBezTo>
                    <a:pt x="8" y="5"/>
                    <a:pt x="7" y="6"/>
                    <a:pt x="7" y="7"/>
                  </a:cubicBezTo>
                  <a:cubicBezTo>
                    <a:pt x="6" y="7"/>
                    <a:pt x="5" y="8"/>
                    <a:pt x="4" y="8"/>
                  </a:cubicBezTo>
                  <a:cubicBezTo>
                    <a:pt x="2" y="8"/>
                    <a:pt x="1" y="7"/>
                    <a:pt x="0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5" y="0"/>
                    <a:pt x="6" y="0"/>
                    <a:pt x="7" y="1"/>
                  </a:cubicBezTo>
                  <a:cubicBezTo>
                    <a:pt x="7" y="1"/>
                    <a:pt x="8" y="2"/>
                    <a:pt x="8" y="4"/>
                  </a:cubicBezTo>
                  <a:close/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6" y="52"/>
                    <a:pt x="6" y="52"/>
                  </a:cubicBezTo>
                  <a:cubicBezTo>
                    <a:pt x="6" y="52"/>
                    <a:pt x="6" y="52"/>
                    <a:pt x="5" y="52"/>
                  </a:cubicBezTo>
                  <a:cubicBezTo>
                    <a:pt x="5" y="52"/>
                    <a:pt x="4" y="52"/>
                    <a:pt x="4" y="52"/>
                  </a:cubicBezTo>
                  <a:cubicBezTo>
                    <a:pt x="3" y="52"/>
                    <a:pt x="2" y="52"/>
                    <a:pt x="2" y="52"/>
                  </a:cubicBezTo>
                  <a:cubicBezTo>
                    <a:pt x="2" y="52"/>
                    <a:pt x="1" y="52"/>
                    <a:pt x="1" y="52"/>
                  </a:cubicBezTo>
                  <a:cubicBezTo>
                    <a:pt x="1" y="52"/>
                    <a:pt x="1" y="51"/>
                    <a:pt x="1" y="51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5"/>
                    <a:pt x="0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2" y="15"/>
                    <a:pt x="2" y="15"/>
                  </a:cubicBezTo>
                  <a:cubicBezTo>
                    <a:pt x="2" y="14"/>
                    <a:pt x="3" y="14"/>
                    <a:pt x="4" y="14"/>
                  </a:cubicBezTo>
                  <a:cubicBezTo>
                    <a:pt x="4" y="14"/>
                    <a:pt x="5" y="14"/>
                    <a:pt x="5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7" y="15"/>
                    <a:pt x="7" y="15"/>
                  </a:cubicBezTo>
                  <a:cubicBezTo>
                    <a:pt x="7" y="15"/>
                    <a:pt x="7" y="15"/>
                    <a:pt x="7" y="16"/>
                  </a:cubicBezTo>
                  <a:lnTo>
                    <a:pt x="7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8" name="Freeform 45"/>
            <p:cNvSpPr>
              <a:spLocks noEditPoints="1"/>
            </p:cNvSpPr>
            <p:nvPr/>
          </p:nvSpPr>
          <p:spPr bwMode="auto">
            <a:xfrm>
              <a:off x="6851651" y="4240213"/>
              <a:ext cx="49213" cy="66675"/>
            </a:xfrm>
            <a:custGeom>
              <a:avLst/>
              <a:gdLst>
                <a:gd name="T0" fmla="*/ 29 w 29"/>
                <a:gd name="T1" fmla="*/ 37 h 39"/>
                <a:gd name="T2" fmla="*/ 29 w 29"/>
                <a:gd name="T3" fmla="*/ 38 h 39"/>
                <a:gd name="T4" fmla="*/ 28 w 29"/>
                <a:gd name="T5" fmla="*/ 38 h 39"/>
                <a:gd name="T6" fmla="*/ 26 w 29"/>
                <a:gd name="T7" fmla="*/ 38 h 39"/>
                <a:gd name="T8" fmla="*/ 25 w 29"/>
                <a:gd name="T9" fmla="*/ 38 h 39"/>
                <a:gd name="T10" fmla="*/ 24 w 29"/>
                <a:gd name="T11" fmla="*/ 38 h 39"/>
                <a:gd name="T12" fmla="*/ 24 w 29"/>
                <a:gd name="T13" fmla="*/ 37 h 39"/>
                <a:gd name="T14" fmla="*/ 24 w 29"/>
                <a:gd name="T15" fmla="*/ 33 h 39"/>
                <a:gd name="T16" fmla="*/ 19 w 29"/>
                <a:gd name="T17" fmla="*/ 37 h 39"/>
                <a:gd name="T18" fmla="*/ 13 w 29"/>
                <a:gd name="T19" fmla="*/ 39 h 39"/>
                <a:gd name="T20" fmla="*/ 8 w 29"/>
                <a:gd name="T21" fmla="*/ 38 h 39"/>
                <a:gd name="T22" fmla="*/ 4 w 29"/>
                <a:gd name="T23" fmla="*/ 36 h 39"/>
                <a:gd name="T24" fmla="*/ 1 w 29"/>
                <a:gd name="T25" fmla="*/ 32 h 39"/>
                <a:gd name="T26" fmla="*/ 0 w 29"/>
                <a:gd name="T27" fmla="*/ 28 h 39"/>
                <a:gd name="T28" fmla="*/ 2 w 29"/>
                <a:gd name="T29" fmla="*/ 23 h 39"/>
                <a:gd name="T30" fmla="*/ 5 w 29"/>
                <a:gd name="T31" fmla="*/ 19 h 39"/>
                <a:gd name="T32" fmla="*/ 11 w 29"/>
                <a:gd name="T33" fmla="*/ 17 h 39"/>
                <a:gd name="T34" fmla="*/ 18 w 29"/>
                <a:gd name="T35" fmla="*/ 16 h 39"/>
                <a:gd name="T36" fmla="*/ 23 w 29"/>
                <a:gd name="T37" fmla="*/ 16 h 39"/>
                <a:gd name="T38" fmla="*/ 23 w 29"/>
                <a:gd name="T39" fmla="*/ 13 h 39"/>
                <a:gd name="T40" fmla="*/ 22 w 29"/>
                <a:gd name="T41" fmla="*/ 10 h 39"/>
                <a:gd name="T42" fmla="*/ 21 w 29"/>
                <a:gd name="T43" fmla="*/ 7 h 39"/>
                <a:gd name="T44" fmla="*/ 19 w 29"/>
                <a:gd name="T45" fmla="*/ 6 h 39"/>
                <a:gd name="T46" fmla="*/ 15 w 29"/>
                <a:gd name="T47" fmla="*/ 5 h 39"/>
                <a:gd name="T48" fmla="*/ 11 w 29"/>
                <a:gd name="T49" fmla="*/ 6 h 39"/>
                <a:gd name="T50" fmla="*/ 7 w 29"/>
                <a:gd name="T51" fmla="*/ 7 h 39"/>
                <a:gd name="T52" fmla="*/ 5 w 29"/>
                <a:gd name="T53" fmla="*/ 8 h 39"/>
                <a:gd name="T54" fmla="*/ 3 w 29"/>
                <a:gd name="T55" fmla="*/ 9 h 39"/>
                <a:gd name="T56" fmla="*/ 3 w 29"/>
                <a:gd name="T57" fmla="*/ 9 h 39"/>
                <a:gd name="T58" fmla="*/ 2 w 29"/>
                <a:gd name="T59" fmla="*/ 8 h 39"/>
                <a:gd name="T60" fmla="*/ 2 w 29"/>
                <a:gd name="T61" fmla="*/ 7 h 39"/>
                <a:gd name="T62" fmla="*/ 2 w 29"/>
                <a:gd name="T63" fmla="*/ 6 h 39"/>
                <a:gd name="T64" fmla="*/ 2 w 29"/>
                <a:gd name="T65" fmla="*/ 5 h 39"/>
                <a:gd name="T66" fmla="*/ 3 w 29"/>
                <a:gd name="T67" fmla="*/ 4 h 39"/>
                <a:gd name="T68" fmla="*/ 5 w 29"/>
                <a:gd name="T69" fmla="*/ 2 h 39"/>
                <a:gd name="T70" fmla="*/ 8 w 29"/>
                <a:gd name="T71" fmla="*/ 1 h 39"/>
                <a:gd name="T72" fmla="*/ 11 w 29"/>
                <a:gd name="T73" fmla="*/ 0 h 39"/>
                <a:gd name="T74" fmla="*/ 15 w 29"/>
                <a:gd name="T75" fmla="*/ 0 h 39"/>
                <a:gd name="T76" fmla="*/ 22 w 29"/>
                <a:gd name="T77" fmla="*/ 1 h 39"/>
                <a:gd name="T78" fmla="*/ 26 w 29"/>
                <a:gd name="T79" fmla="*/ 3 h 39"/>
                <a:gd name="T80" fmla="*/ 29 w 29"/>
                <a:gd name="T81" fmla="*/ 7 h 39"/>
                <a:gd name="T82" fmla="*/ 29 w 29"/>
                <a:gd name="T83" fmla="*/ 13 h 39"/>
                <a:gd name="T84" fmla="*/ 29 w 29"/>
                <a:gd name="T85" fmla="*/ 37 h 39"/>
                <a:gd name="T86" fmla="*/ 23 w 29"/>
                <a:gd name="T87" fmla="*/ 21 h 39"/>
                <a:gd name="T88" fmla="*/ 17 w 29"/>
                <a:gd name="T89" fmla="*/ 21 h 39"/>
                <a:gd name="T90" fmla="*/ 13 w 29"/>
                <a:gd name="T91" fmla="*/ 21 h 39"/>
                <a:gd name="T92" fmla="*/ 9 w 29"/>
                <a:gd name="T93" fmla="*/ 23 h 39"/>
                <a:gd name="T94" fmla="*/ 8 w 29"/>
                <a:gd name="T95" fmla="*/ 25 h 39"/>
                <a:gd name="T96" fmla="*/ 7 w 29"/>
                <a:gd name="T97" fmla="*/ 28 h 39"/>
                <a:gd name="T98" fmla="*/ 9 w 29"/>
                <a:gd name="T99" fmla="*/ 32 h 39"/>
                <a:gd name="T100" fmla="*/ 14 w 29"/>
                <a:gd name="T101" fmla="*/ 34 h 39"/>
                <a:gd name="T102" fmla="*/ 18 w 29"/>
                <a:gd name="T103" fmla="*/ 32 h 39"/>
                <a:gd name="T104" fmla="*/ 23 w 29"/>
                <a:gd name="T105" fmla="*/ 28 h 39"/>
                <a:gd name="T106" fmla="*/ 23 w 29"/>
                <a:gd name="T107" fmla="*/ 21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9" h="39">
                  <a:moveTo>
                    <a:pt x="29" y="37"/>
                  </a:moveTo>
                  <a:cubicBezTo>
                    <a:pt x="29" y="37"/>
                    <a:pt x="29" y="37"/>
                    <a:pt x="29" y="38"/>
                  </a:cubicBezTo>
                  <a:cubicBezTo>
                    <a:pt x="29" y="38"/>
                    <a:pt x="28" y="38"/>
                    <a:pt x="28" y="38"/>
                  </a:cubicBezTo>
                  <a:cubicBezTo>
                    <a:pt x="28" y="38"/>
                    <a:pt x="27" y="38"/>
                    <a:pt x="26" y="38"/>
                  </a:cubicBezTo>
                  <a:cubicBezTo>
                    <a:pt x="26" y="38"/>
                    <a:pt x="25" y="38"/>
                    <a:pt x="25" y="38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2" y="35"/>
                    <a:pt x="20" y="36"/>
                    <a:pt x="19" y="37"/>
                  </a:cubicBezTo>
                  <a:cubicBezTo>
                    <a:pt x="17" y="38"/>
                    <a:pt x="15" y="39"/>
                    <a:pt x="13" y="39"/>
                  </a:cubicBezTo>
                  <a:cubicBezTo>
                    <a:pt x="11" y="39"/>
                    <a:pt x="9" y="38"/>
                    <a:pt x="8" y="38"/>
                  </a:cubicBezTo>
                  <a:cubicBezTo>
                    <a:pt x="6" y="37"/>
                    <a:pt x="5" y="37"/>
                    <a:pt x="4" y="36"/>
                  </a:cubicBezTo>
                  <a:cubicBezTo>
                    <a:pt x="3" y="35"/>
                    <a:pt x="2" y="34"/>
                    <a:pt x="1" y="32"/>
                  </a:cubicBezTo>
                  <a:cubicBezTo>
                    <a:pt x="1" y="31"/>
                    <a:pt x="0" y="30"/>
                    <a:pt x="0" y="28"/>
                  </a:cubicBezTo>
                  <a:cubicBezTo>
                    <a:pt x="0" y="26"/>
                    <a:pt x="1" y="24"/>
                    <a:pt x="2" y="23"/>
                  </a:cubicBezTo>
                  <a:cubicBezTo>
                    <a:pt x="2" y="21"/>
                    <a:pt x="4" y="20"/>
                    <a:pt x="5" y="19"/>
                  </a:cubicBezTo>
                  <a:cubicBezTo>
                    <a:pt x="7" y="18"/>
                    <a:pt x="8" y="17"/>
                    <a:pt x="11" y="17"/>
                  </a:cubicBezTo>
                  <a:cubicBezTo>
                    <a:pt x="13" y="16"/>
                    <a:pt x="15" y="16"/>
                    <a:pt x="18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2"/>
                    <a:pt x="23" y="11"/>
                    <a:pt x="22" y="10"/>
                  </a:cubicBezTo>
                  <a:cubicBezTo>
                    <a:pt x="22" y="9"/>
                    <a:pt x="22" y="8"/>
                    <a:pt x="21" y="7"/>
                  </a:cubicBezTo>
                  <a:cubicBezTo>
                    <a:pt x="20" y="7"/>
                    <a:pt x="20" y="6"/>
                    <a:pt x="19" y="6"/>
                  </a:cubicBezTo>
                  <a:cubicBezTo>
                    <a:pt x="18" y="5"/>
                    <a:pt x="16" y="5"/>
                    <a:pt x="15" y="5"/>
                  </a:cubicBezTo>
                  <a:cubicBezTo>
                    <a:pt x="13" y="5"/>
                    <a:pt x="12" y="5"/>
                    <a:pt x="11" y="6"/>
                  </a:cubicBezTo>
                  <a:cubicBezTo>
                    <a:pt x="9" y="6"/>
                    <a:pt x="8" y="7"/>
                    <a:pt x="7" y="7"/>
                  </a:cubicBezTo>
                  <a:cubicBezTo>
                    <a:pt x="6" y="7"/>
                    <a:pt x="5" y="8"/>
                    <a:pt x="5" y="8"/>
                  </a:cubicBezTo>
                  <a:cubicBezTo>
                    <a:pt x="4" y="9"/>
                    <a:pt x="4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8"/>
                    <a:pt x="2" y="8"/>
                  </a:cubicBezTo>
                  <a:cubicBezTo>
                    <a:pt x="2" y="8"/>
                    <a:pt x="2" y="8"/>
                    <a:pt x="2" y="7"/>
                  </a:cubicBezTo>
                  <a:cubicBezTo>
                    <a:pt x="2" y="7"/>
                    <a:pt x="2" y="7"/>
                    <a:pt x="2" y="6"/>
                  </a:cubicBezTo>
                  <a:cubicBezTo>
                    <a:pt x="2" y="6"/>
                    <a:pt x="2" y="5"/>
                    <a:pt x="2" y="5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3" y="3"/>
                    <a:pt x="4" y="3"/>
                    <a:pt x="5" y="2"/>
                  </a:cubicBezTo>
                  <a:cubicBezTo>
                    <a:pt x="6" y="2"/>
                    <a:pt x="7" y="2"/>
                    <a:pt x="8" y="1"/>
                  </a:cubicBezTo>
                  <a:cubicBezTo>
                    <a:pt x="9" y="1"/>
                    <a:pt x="10" y="1"/>
                    <a:pt x="11" y="0"/>
                  </a:cubicBezTo>
                  <a:cubicBezTo>
                    <a:pt x="13" y="0"/>
                    <a:pt x="14" y="0"/>
                    <a:pt x="15" y="0"/>
                  </a:cubicBezTo>
                  <a:cubicBezTo>
                    <a:pt x="18" y="0"/>
                    <a:pt x="20" y="0"/>
                    <a:pt x="22" y="1"/>
                  </a:cubicBezTo>
                  <a:cubicBezTo>
                    <a:pt x="24" y="1"/>
                    <a:pt x="25" y="2"/>
                    <a:pt x="26" y="3"/>
                  </a:cubicBezTo>
                  <a:cubicBezTo>
                    <a:pt x="27" y="4"/>
                    <a:pt x="28" y="6"/>
                    <a:pt x="29" y="7"/>
                  </a:cubicBezTo>
                  <a:cubicBezTo>
                    <a:pt x="29" y="9"/>
                    <a:pt x="29" y="11"/>
                    <a:pt x="29" y="13"/>
                  </a:cubicBezTo>
                  <a:lnTo>
                    <a:pt x="29" y="37"/>
                  </a:lnTo>
                  <a:close/>
                  <a:moveTo>
                    <a:pt x="23" y="21"/>
                  </a:moveTo>
                  <a:cubicBezTo>
                    <a:pt x="17" y="21"/>
                    <a:pt x="17" y="21"/>
                    <a:pt x="17" y="21"/>
                  </a:cubicBezTo>
                  <a:cubicBezTo>
                    <a:pt x="16" y="21"/>
                    <a:pt x="14" y="21"/>
                    <a:pt x="13" y="21"/>
                  </a:cubicBezTo>
                  <a:cubicBezTo>
                    <a:pt x="11" y="22"/>
                    <a:pt x="10" y="22"/>
                    <a:pt x="9" y="23"/>
                  </a:cubicBezTo>
                  <a:cubicBezTo>
                    <a:pt x="9" y="23"/>
                    <a:pt x="8" y="24"/>
                    <a:pt x="8" y="25"/>
                  </a:cubicBezTo>
                  <a:cubicBezTo>
                    <a:pt x="7" y="26"/>
                    <a:pt x="7" y="26"/>
                    <a:pt x="7" y="28"/>
                  </a:cubicBezTo>
                  <a:cubicBezTo>
                    <a:pt x="7" y="29"/>
                    <a:pt x="8" y="31"/>
                    <a:pt x="9" y="32"/>
                  </a:cubicBezTo>
                  <a:cubicBezTo>
                    <a:pt x="10" y="33"/>
                    <a:pt x="12" y="34"/>
                    <a:pt x="14" y="34"/>
                  </a:cubicBezTo>
                  <a:cubicBezTo>
                    <a:pt x="15" y="34"/>
                    <a:pt x="17" y="33"/>
                    <a:pt x="18" y="32"/>
                  </a:cubicBezTo>
                  <a:cubicBezTo>
                    <a:pt x="20" y="31"/>
                    <a:pt x="21" y="30"/>
                    <a:pt x="23" y="28"/>
                  </a:cubicBezTo>
                  <a:lnTo>
                    <a:pt x="23" y="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49" name="Freeform 46"/>
            <p:cNvSpPr>
              <a:spLocks/>
            </p:cNvSpPr>
            <p:nvPr/>
          </p:nvSpPr>
          <p:spPr bwMode="auto">
            <a:xfrm>
              <a:off x="6921501" y="4240213"/>
              <a:ext cx="50800" cy="65088"/>
            </a:xfrm>
            <a:custGeom>
              <a:avLst/>
              <a:gdLst>
                <a:gd name="T0" fmla="*/ 30 w 30"/>
                <a:gd name="T1" fmla="*/ 37 h 38"/>
                <a:gd name="T2" fmla="*/ 30 w 30"/>
                <a:gd name="T3" fmla="*/ 37 h 38"/>
                <a:gd name="T4" fmla="*/ 30 w 30"/>
                <a:gd name="T5" fmla="*/ 38 h 38"/>
                <a:gd name="T6" fmla="*/ 29 w 30"/>
                <a:gd name="T7" fmla="*/ 38 h 38"/>
                <a:gd name="T8" fmla="*/ 27 w 30"/>
                <a:gd name="T9" fmla="*/ 38 h 38"/>
                <a:gd name="T10" fmla="*/ 26 w 30"/>
                <a:gd name="T11" fmla="*/ 38 h 38"/>
                <a:gd name="T12" fmla="*/ 25 w 30"/>
                <a:gd name="T13" fmla="*/ 38 h 38"/>
                <a:gd name="T14" fmla="*/ 24 w 30"/>
                <a:gd name="T15" fmla="*/ 37 h 38"/>
                <a:gd name="T16" fmla="*/ 24 w 30"/>
                <a:gd name="T17" fmla="*/ 37 h 38"/>
                <a:gd name="T18" fmla="*/ 24 w 30"/>
                <a:gd name="T19" fmla="*/ 16 h 38"/>
                <a:gd name="T20" fmla="*/ 23 w 30"/>
                <a:gd name="T21" fmla="*/ 11 h 38"/>
                <a:gd name="T22" fmla="*/ 22 w 30"/>
                <a:gd name="T23" fmla="*/ 8 h 38"/>
                <a:gd name="T24" fmla="*/ 20 w 30"/>
                <a:gd name="T25" fmla="*/ 6 h 38"/>
                <a:gd name="T26" fmla="*/ 16 w 30"/>
                <a:gd name="T27" fmla="*/ 5 h 38"/>
                <a:gd name="T28" fmla="*/ 12 w 30"/>
                <a:gd name="T29" fmla="*/ 7 h 38"/>
                <a:gd name="T30" fmla="*/ 7 w 30"/>
                <a:gd name="T31" fmla="*/ 12 h 38"/>
                <a:gd name="T32" fmla="*/ 7 w 30"/>
                <a:gd name="T33" fmla="*/ 37 h 38"/>
                <a:gd name="T34" fmla="*/ 6 w 30"/>
                <a:gd name="T35" fmla="*/ 37 h 38"/>
                <a:gd name="T36" fmla="*/ 6 w 30"/>
                <a:gd name="T37" fmla="*/ 38 h 38"/>
                <a:gd name="T38" fmla="*/ 5 w 30"/>
                <a:gd name="T39" fmla="*/ 38 h 38"/>
                <a:gd name="T40" fmla="*/ 3 w 30"/>
                <a:gd name="T41" fmla="*/ 38 h 38"/>
                <a:gd name="T42" fmla="*/ 2 w 30"/>
                <a:gd name="T43" fmla="*/ 38 h 38"/>
                <a:gd name="T44" fmla="*/ 1 w 30"/>
                <a:gd name="T45" fmla="*/ 38 h 38"/>
                <a:gd name="T46" fmla="*/ 0 w 30"/>
                <a:gd name="T47" fmla="*/ 37 h 38"/>
                <a:gd name="T48" fmla="*/ 0 w 30"/>
                <a:gd name="T49" fmla="*/ 37 h 38"/>
                <a:gd name="T50" fmla="*/ 0 w 30"/>
                <a:gd name="T51" fmla="*/ 2 h 38"/>
                <a:gd name="T52" fmla="*/ 0 w 30"/>
                <a:gd name="T53" fmla="*/ 1 h 38"/>
                <a:gd name="T54" fmla="*/ 1 w 30"/>
                <a:gd name="T55" fmla="*/ 1 h 38"/>
                <a:gd name="T56" fmla="*/ 2 w 30"/>
                <a:gd name="T57" fmla="*/ 1 h 38"/>
                <a:gd name="T58" fmla="*/ 3 w 30"/>
                <a:gd name="T59" fmla="*/ 0 h 38"/>
                <a:gd name="T60" fmla="*/ 4 w 30"/>
                <a:gd name="T61" fmla="*/ 1 h 38"/>
                <a:gd name="T62" fmla="*/ 5 w 30"/>
                <a:gd name="T63" fmla="*/ 1 h 38"/>
                <a:gd name="T64" fmla="*/ 6 w 30"/>
                <a:gd name="T65" fmla="*/ 1 h 38"/>
                <a:gd name="T66" fmla="*/ 6 w 30"/>
                <a:gd name="T67" fmla="*/ 2 h 38"/>
                <a:gd name="T68" fmla="*/ 6 w 30"/>
                <a:gd name="T69" fmla="*/ 6 h 38"/>
                <a:gd name="T70" fmla="*/ 12 w 30"/>
                <a:gd name="T71" fmla="*/ 1 h 38"/>
                <a:gd name="T72" fmla="*/ 18 w 30"/>
                <a:gd name="T73" fmla="*/ 0 h 38"/>
                <a:gd name="T74" fmla="*/ 24 w 30"/>
                <a:gd name="T75" fmla="*/ 1 h 38"/>
                <a:gd name="T76" fmla="*/ 28 w 30"/>
                <a:gd name="T77" fmla="*/ 4 h 38"/>
                <a:gd name="T78" fmla="*/ 30 w 30"/>
                <a:gd name="T79" fmla="*/ 9 h 38"/>
                <a:gd name="T80" fmla="*/ 30 w 30"/>
                <a:gd name="T81" fmla="*/ 15 h 38"/>
                <a:gd name="T82" fmla="*/ 30 w 30"/>
                <a:gd name="T83" fmla="*/ 37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0" h="38">
                  <a:moveTo>
                    <a:pt x="30" y="37"/>
                  </a:moveTo>
                  <a:cubicBezTo>
                    <a:pt x="30" y="37"/>
                    <a:pt x="30" y="37"/>
                    <a:pt x="30" y="37"/>
                  </a:cubicBezTo>
                  <a:cubicBezTo>
                    <a:pt x="30" y="37"/>
                    <a:pt x="30" y="38"/>
                    <a:pt x="30" y="38"/>
                  </a:cubicBezTo>
                  <a:cubicBezTo>
                    <a:pt x="29" y="38"/>
                    <a:pt x="29" y="38"/>
                    <a:pt x="29" y="38"/>
                  </a:cubicBezTo>
                  <a:cubicBezTo>
                    <a:pt x="28" y="38"/>
                    <a:pt x="28" y="38"/>
                    <a:pt x="27" y="38"/>
                  </a:cubicBezTo>
                  <a:cubicBezTo>
                    <a:pt x="27" y="38"/>
                    <a:pt x="26" y="38"/>
                    <a:pt x="26" y="38"/>
                  </a:cubicBezTo>
                  <a:cubicBezTo>
                    <a:pt x="25" y="38"/>
                    <a:pt x="25" y="38"/>
                    <a:pt x="25" y="38"/>
                  </a:cubicBezTo>
                  <a:cubicBezTo>
                    <a:pt x="24" y="38"/>
                    <a:pt x="24" y="37"/>
                    <a:pt x="24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4"/>
                    <a:pt x="24" y="13"/>
                    <a:pt x="23" y="11"/>
                  </a:cubicBezTo>
                  <a:cubicBezTo>
                    <a:pt x="23" y="10"/>
                    <a:pt x="23" y="9"/>
                    <a:pt x="22" y="8"/>
                  </a:cubicBezTo>
                  <a:cubicBezTo>
                    <a:pt x="21" y="7"/>
                    <a:pt x="21" y="7"/>
                    <a:pt x="20" y="6"/>
                  </a:cubicBezTo>
                  <a:cubicBezTo>
                    <a:pt x="19" y="6"/>
                    <a:pt x="18" y="5"/>
                    <a:pt x="16" y="5"/>
                  </a:cubicBezTo>
                  <a:cubicBezTo>
                    <a:pt x="15" y="5"/>
                    <a:pt x="13" y="6"/>
                    <a:pt x="12" y="7"/>
                  </a:cubicBezTo>
                  <a:cubicBezTo>
                    <a:pt x="10" y="8"/>
                    <a:pt x="8" y="10"/>
                    <a:pt x="7" y="12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6" y="37"/>
                    <a:pt x="6" y="37"/>
                  </a:cubicBezTo>
                  <a:cubicBezTo>
                    <a:pt x="6" y="37"/>
                    <a:pt x="6" y="38"/>
                    <a:pt x="6" y="38"/>
                  </a:cubicBezTo>
                  <a:cubicBezTo>
                    <a:pt x="6" y="38"/>
                    <a:pt x="5" y="38"/>
                    <a:pt x="5" y="38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3" y="38"/>
                    <a:pt x="2" y="38"/>
                    <a:pt x="2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8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4" y="0"/>
                    <a:pt x="4" y="0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2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8" y="4"/>
                    <a:pt x="10" y="2"/>
                    <a:pt x="12" y="1"/>
                  </a:cubicBezTo>
                  <a:cubicBezTo>
                    <a:pt x="14" y="0"/>
                    <a:pt x="16" y="0"/>
                    <a:pt x="18" y="0"/>
                  </a:cubicBezTo>
                  <a:cubicBezTo>
                    <a:pt x="20" y="0"/>
                    <a:pt x="22" y="0"/>
                    <a:pt x="24" y="1"/>
                  </a:cubicBezTo>
                  <a:cubicBezTo>
                    <a:pt x="25" y="2"/>
                    <a:pt x="27" y="3"/>
                    <a:pt x="28" y="4"/>
                  </a:cubicBezTo>
                  <a:cubicBezTo>
                    <a:pt x="29" y="6"/>
                    <a:pt x="29" y="7"/>
                    <a:pt x="30" y="9"/>
                  </a:cubicBezTo>
                  <a:cubicBezTo>
                    <a:pt x="30" y="11"/>
                    <a:pt x="30" y="13"/>
                    <a:pt x="30" y="15"/>
                  </a:cubicBezTo>
                  <a:lnTo>
                    <a:pt x="30" y="3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0" name="Freeform 47"/>
            <p:cNvSpPr>
              <a:spLocks/>
            </p:cNvSpPr>
            <p:nvPr/>
          </p:nvSpPr>
          <p:spPr bwMode="auto">
            <a:xfrm>
              <a:off x="7018338" y="4217988"/>
              <a:ext cx="52388" cy="88900"/>
            </a:xfrm>
            <a:custGeom>
              <a:avLst/>
              <a:gdLst>
                <a:gd name="T0" fmla="*/ 31 w 31"/>
                <a:gd name="T1" fmla="*/ 37 h 52"/>
                <a:gd name="T2" fmla="*/ 30 w 31"/>
                <a:gd name="T3" fmla="*/ 43 h 52"/>
                <a:gd name="T4" fmla="*/ 26 w 31"/>
                <a:gd name="T5" fmla="*/ 48 h 52"/>
                <a:gd name="T6" fmla="*/ 21 w 31"/>
                <a:gd name="T7" fmla="*/ 51 h 52"/>
                <a:gd name="T8" fmla="*/ 14 w 31"/>
                <a:gd name="T9" fmla="*/ 52 h 52"/>
                <a:gd name="T10" fmla="*/ 9 w 31"/>
                <a:gd name="T11" fmla="*/ 51 h 52"/>
                <a:gd name="T12" fmla="*/ 5 w 31"/>
                <a:gd name="T13" fmla="*/ 50 h 52"/>
                <a:gd name="T14" fmla="*/ 2 w 31"/>
                <a:gd name="T15" fmla="*/ 49 h 52"/>
                <a:gd name="T16" fmla="*/ 1 w 31"/>
                <a:gd name="T17" fmla="*/ 48 h 52"/>
                <a:gd name="T18" fmla="*/ 0 w 31"/>
                <a:gd name="T19" fmla="*/ 46 h 52"/>
                <a:gd name="T20" fmla="*/ 0 w 31"/>
                <a:gd name="T21" fmla="*/ 45 h 52"/>
                <a:gd name="T22" fmla="*/ 0 w 31"/>
                <a:gd name="T23" fmla="*/ 43 h 52"/>
                <a:gd name="T24" fmla="*/ 0 w 31"/>
                <a:gd name="T25" fmla="*/ 42 h 52"/>
                <a:gd name="T26" fmla="*/ 1 w 31"/>
                <a:gd name="T27" fmla="*/ 42 h 52"/>
                <a:gd name="T28" fmla="*/ 1 w 31"/>
                <a:gd name="T29" fmla="*/ 42 h 52"/>
                <a:gd name="T30" fmla="*/ 3 w 31"/>
                <a:gd name="T31" fmla="*/ 42 h 52"/>
                <a:gd name="T32" fmla="*/ 5 w 31"/>
                <a:gd name="T33" fmla="*/ 44 h 52"/>
                <a:gd name="T34" fmla="*/ 9 w 31"/>
                <a:gd name="T35" fmla="*/ 45 h 52"/>
                <a:gd name="T36" fmla="*/ 14 w 31"/>
                <a:gd name="T37" fmla="*/ 46 h 52"/>
                <a:gd name="T38" fmla="*/ 18 w 31"/>
                <a:gd name="T39" fmla="*/ 45 h 52"/>
                <a:gd name="T40" fmla="*/ 21 w 31"/>
                <a:gd name="T41" fmla="*/ 44 h 52"/>
                <a:gd name="T42" fmla="*/ 23 w 31"/>
                <a:gd name="T43" fmla="*/ 41 h 52"/>
                <a:gd name="T44" fmla="*/ 24 w 31"/>
                <a:gd name="T45" fmla="*/ 37 h 52"/>
                <a:gd name="T46" fmla="*/ 23 w 31"/>
                <a:gd name="T47" fmla="*/ 34 h 52"/>
                <a:gd name="T48" fmla="*/ 21 w 31"/>
                <a:gd name="T49" fmla="*/ 31 h 52"/>
                <a:gd name="T50" fmla="*/ 17 w 31"/>
                <a:gd name="T51" fmla="*/ 29 h 52"/>
                <a:gd name="T52" fmla="*/ 13 w 31"/>
                <a:gd name="T53" fmla="*/ 27 h 52"/>
                <a:gd name="T54" fmla="*/ 8 w 31"/>
                <a:gd name="T55" fmla="*/ 25 h 52"/>
                <a:gd name="T56" fmla="*/ 5 w 31"/>
                <a:gd name="T57" fmla="*/ 22 h 52"/>
                <a:gd name="T58" fmla="*/ 2 w 31"/>
                <a:gd name="T59" fmla="*/ 18 h 52"/>
                <a:gd name="T60" fmla="*/ 1 w 31"/>
                <a:gd name="T61" fmla="*/ 13 h 52"/>
                <a:gd name="T62" fmla="*/ 2 w 31"/>
                <a:gd name="T63" fmla="*/ 7 h 52"/>
                <a:gd name="T64" fmla="*/ 6 w 31"/>
                <a:gd name="T65" fmla="*/ 3 h 52"/>
                <a:gd name="T66" fmla="*/ 10 w 31"/>
                <a:gd name="T67" fmla="*/ 0 h 52"/>
                <a:gd name="T68" fmla="*/ 17 w 31"/>
                <a:gd name="T69" fmla="*/ 0 h 52"/>
                <a:gd name="T70" fmla="*/ 20 w 31"/>
                <a:gd name="T71" fmla="*/ 0 h 52"/>
                <a:gd name="T72" fmla="*/ 23 w 31"/>
                <a:gd name="T73" fmla="*/ 1 h 52"/>
                <a:gd name="T74" fmla="*/ 26 w 31"/>
                <a:gd name="T75" fmla="*/ 2 h 52"/>
                <a:gd name="T76" fmla="*/ 27 w 31"/>
                <a:gd name="T77" fmla="*/ 3 h 52"/>
                <a:gd name="T78" fmla="*/ 28 w 31"/>
                <a:gd name="T79" fmla="*/ 3 h 52"/>
                <a:gd name="T80" fmla="*/ 28 w 31"/>
                <a:gd name="T81" fmla="*/ 4 h 52"/>
                <a:gd name="T82" fmla="*/ 28 w 31"/>
                <a:gd name="T83" fmla="*/ 5 h 52"/>
                <a:gd name="T84" fmla="*/ 28 w 31"/>
                <a:gd name="T85" fmla="*/ 6 h 52"/>
                <a:gd name="T86" fmla="*/ 28 w 31"/>
                <a:gd name="T87" fmla="*/ 7 h 52"/>
                <a:gd name="T88" fmla="*/ 28 w 31"/>
                <a:gd name="T89" fmla="*/ 8 h 52"/>
                <a:gd name="T90" fmla="*/ 28 w 31"/>
                <a:gd name="T91" fmla="*/ 9 h 52"/>
                <a:gd name="T92" fmla="*/ 27 w 31"/>
                <a:gd name="T93" fmla="*/ 9 h 52"/>
                <a:gd name="T94" fmla="*/ 26 w 31"/>
                <a:gd name="T95" fmla="*/ 8 h 52"/>
                <a:gd name="T96" fmla="*/ 24 w 31"/>
                <a:gd name="T97" fmla="*/ 7 h 52"/>
                <a:gd name="T98" fmla="*/ 20 w 31"/>
                <a:gd name="T99" fmla="*/ 6 h 52"/>
                <a:gd name="T100" fmla="*/ 16 w 31"/>
                <a:gd name="T101" fmla="*/ 5 h 52"/>
                <a:gd name="T102" fmla="*/ 13 w 31"/>
                <a:gd name="T103" fmla="*/ 6 h 52"/>
                <a:gd name="T104" fmla="*/ 10 w 31"/>
                <a:gd name="T105" fmla="*/ 7 h 52"/>
                <a:gd name="T106" fmla="*/ 9 w 31"/>
                <a:gd name="T107" fmla="*/ 9 h 52"/>
                <a:gd name="T108" fmla="*/ 8 w 31"/>
                <a:gd name="T109" fmla="*/ 12 h 52"/>
                <a:gd name="T110" fmla="*/ 9 w 31"/>
                <a:gd name="T111" fmla="*/ 16 h 52"/>
                <a:gd name="T112" fmla="*/ 12 w 31"/>
                <a:gd name="T113" fmla="*/ 18 h 52"/>
                <a:gd name="T114" fmla="*/ 15 w 31"/>
                <a:gd name="T115" fmla="*/ 21 h 52"/>
                <a:gd name="T116" fmla="*/ 20 w 31"/>
                <a:gd name="T117" fmla="*/ 23 h 52"/>
                <a:gd name="T118" fmla="*/ 24 w 31"/>
                <a:gd name="T119" fmla="*/ 25 h 52"/>
                <a:gd name="T120" fmla="*/ 27 w 31"/>
                <a:gd name="T121" fmla="*/ 28 h 52"/>
                <a:gd name="T122" fmla="*/ 30 w 31"/>
                <a:gd name="T123" fmla="*/ 31 h 52"/>
                <a:gd name="T124" fmla="*/ 31 w 31"/>
                <a:gd name="T125" fmla="*/ 37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1" h="52">
                  <a:moveTo>
                    <a:pt x="31" y="37"/>
                  </a:moveTo>
                  <a:cubicBezTo>
                    <a:pt x="31" y="39"/>
                    <a:pt x="31" y="41"/>
                    <a:pt x="30" y="43"/>
                  </a:cubicBezTo>
                  <a:cubicBezTo>
                    <a:pt x="29" y="45"/>
                    <a:pt x="28" y="46"/>
                    <a:pt x="26" y="48"/>
                  </a:cubicBezTo>
                  <a:cubicBezTo>
                    <a:pt x="25" y="49"/>
                    <a:pt x="23" y="50"/>
                    <a:pt x="21" y="51"/>
                  </a:cubicBezTo>
                  <a:cubicBezTo>
                    <a:pt x="19" y="51"/>
                    <a:pt x="16" y="52"/>
                    <a:pt x="14" y="52"/>
                  </a:cubicBezTo>
                  <a:cubicBezTo>
                    <a:pt x="12" y="52"/>
                    <a:pt x="11" y="51"/>
                    <a:pt x="9" y="51"/>
                  </a:cubicBezTo>
                  <a:cubicBezTo>
                    <a:pt x="8" y="51"/>
                    <a:pt x="6" y="50"/>
                    <a:pt x="5" y="50"/>
                  </a:cubicBezTo>
                  <a:cubicBezTo>
                    <a:pt x="4" y="50"/>
                    <a:pt x="3" y="49"/>
                    <a:pt x="2" y="49"/>
                  </a:cubicBezTo>
                  <a:cubicBezTo>
                    <a:pt x="2" y="48"/>
                    <a:pt x="1" y="48"/>
                    <a:pt x="1" y="48"/>
                  </a:cubicBezTo>
                  <a:cubicBezTo>
                    <a:pt x="1" y="47"/>
                    <a:pt x="0" y="47"/>
                    <a:pt x="0" y="46"/>
                  </a:cubicBezTo>
                  <a:cubicBezTo>
                    <a:pt x="0" y="46"/>
                    <a:pt x="0" y="45"/>
                    <a:pt x="0" y="45"/>
                  </a:cubicBezTo>
                  <a:cubicBezTo>
                    <a:pt x="0" y="44"/>
                    <a:pt x="0" y="43"/>
                    <a:pt x="0" y="43"/>
                  </a:cubicBezTo>
                  <a:cubicBezTo>
                    <a:pt x="0" y="43"/>
                    <a:pt x="0" y="42"/>
                    <a:pt x="0" y="42"/>
                  </a:cubicBezTo>
                  <a:cubicBezTo>
                    <a:pt x="0" y="42"/>
                    <a:pt x="1" y="42"/>
                    <a:pt x="1" y="42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2" y="42"/>
                    <a:pt x="2" y="42"/>
                    <a:pt x="3" y="42"/>
                  </a:cubicBezTo>
                  <a:cubicBezTo>
                    <a:pt x="3" y="43"/>
                    <a:pt x="4" y="43"/>
                    <a:pt x="5" y="44"/>
                  </a:cubicBezTo>
                  <a:cubicBezTo>
                    <a:pt x="6" y="44"/>
                    <a:pt x="8" y="45"/>
                    <a:pt x="9" y="45"/>
                  </a:cubicBezTo>
                  <a:cubicBezTo>
                    <a:pt x="11" y="46"/>
                    <a:pt x="12" y="46"/>
                    <a:pt x="14" y="46"/>
                  </a:cubicBezTo>
                  <a:cubicBezTo>
                    <a:pt x="16" y="46"/>
                    <a:pt x="17" y="46"/>
                    <a:pt x="18" y="45"/>
                  </a:cubicBezTo>
                  <a:cubicBezTo>
                    <a:pt x="19" y="45"/>
                    <a:pt x="20" y="44"/>
                    <a:pt x="21" y="44"/>
                  </a:cubicBezTo>
                  <a:cubicBezTo>
                    <a:pt x="22" y="43"/>
                    <a:pt x="23" y="42"/>
                    <a:pt x="23" y="41"/>
                  </a:cubicBezTo>
                  <a:cubicBezTo>
                    <a:pt x="24" y="40"/>
                    <a:pt x="24" y="39"/>
                    <a:pt x="24" y="37"/>
                  </a:cubicBezTo>
                  <a:cubicBezTo>
                    <a:pt x="24" y="36"/>
                    <a:pt x="24" y="35"/>
                    <a:pt x="23" y="34"/>
                  </a:cubicBezTo>
                  <a:cubicBezTo>
                    <a:pt x="22" y="33"/>
                    <a:pt x="22" y="32"/>
                    <a:pt x="21" y="31"/>
                  </a:cubicBezTo>
                  <a:cubicBezTo>
                    <a:pt x="19" y="30"/>
                    <a:pt x="18" y="30"/>
                    <a:pt x="17" y="29"/>
                  </a:cubicBezTo>
                  <a:cubicBezTo>
                    <a:pt x="15" y="28"/>
                    <a:pt x="14" y="28"/>
                    <a:pt x="13" y="27"/>
                  </a:cubicBezTo>
                  <a:cubicBezTo>
                    <a:pt x="11" y="26"/>
                    <a:pt x="10" y="26"/>
                    <a:pt x="8" y="25"/>
                  </a:cubicBezTo>
                  <a:cubicBezTo>
                    <a:pt x="7" y="24"/>
                    <a:pt x="6" y="23"/>
                    <a:pt x="5" y="22"/>
                  </a:cubicBezTo>
                  <a:cubicBezTo>
                    <a:pt x="4" y="21"/>
                    <a:pt x="3" y="20"/>
                    <a:pt x="2" y="18"/>
                  </a:cubicBezTo>
                  <a:cubicBezTo>
                    <a:pt x="2" y="17"/>
                    <a:pt x="1" y="15"/>
                    <a:pt x="1" y="13"/>
                  </a:cubicBezTo>
                  <a:cubicBezTo>
                    <a:pt x="1" y="11"/>
                    <a:pt x="2" y="9"/>
                    <a:pt x="2" y="7"/>
                  </a:cubicBezTo>
                  <a:cubicBezTo>
                    <a:pt x="3" y="5"/>
                    <a:pt x="4" y="4"/>
                    <a:pt x="6" y="3"/>
                  </a:cubicBezTo>
                  <a:cubicBezTo>
                    <a:pt x="7" y="2"/>
                    <a:pt x="9" y="1"/>
                    <a:pt x="10" y="0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18" y="0"/>
                    <a:pt x="19" y="0"/>
                    <a:pt x="20" y="0"/>
                  </a:cubicBezTo>
                  <a:cubicBezTo>
                    <a:pt x="21" y="0"/>
                    <a:pt x="22" y="0"/>
                    <a:pt x="23" y="1"/>
                  </a:cubicBezTo>
                  <a:cubicBezTo>
                    <a:pt x="24" y="1"/>
                    <a:pt x="25" y="1"/>
                    <a:pt x="26" y="2"/>
                  </a:cubicBezTo>
                  <a:cubicBezTo>
                    <a:pt x="27" y="2"/>
                    <a:pt x="27" y="2"/>
                    <a:pt x="27" y="3"/>
                  </a:cubicBezTo>
                  <a:cubicBezTo>
                    <a:pt x="28" y="3"/>
                    <a:pt x="28" y="3"/>
                    <a:pt x="28" y="3"/>
                  </a:cubicBezTo>
                  <a:cubicBezTo>
                    <a:pt x="28" y="3"/>
                    <a:pt x="28" y="4"/>
                    <a:pt x="28" y="4"/>
                  </a:cubicBezTo>
                  <a:cubicBezTo>
                    <a:pt x="28" y="4"/>
                    <a:pt x="28" y="4"/>
                    <a:pt x="28" y="5"/>
                  </a:cubicBezTo>
                  <a:cubicBezTo>
                    <a:pt x="28" y="5"/>
                    <a:pt x="28" y="5"/>
                    <a:pt x="28" y="6"/>
                  </a:cubicBezTo>
                  <a:cubicBezTo>
                    <a:pt x="28" y="6"/>
                    <a:pt x="28" y="7"/>
                    <a:pt x="28" y="7"/>
                  </a:cubicBezTo>
                  <a:cubicBezTo>
                    <a:pt x="28" y="7"/>
                    <a:pt x="28" y="8"/>
                    <a:pt x="28" y="8"/>
                  </a:cubicBezTo>
                  <a:cubicBezTo>
                    <a:pt x="28" y="8"/>
                    <a:pt x="28" y="8"/>
                    <a:pt x="28" y="9"/>
                  </a:cubicBezTo>
                  <a:cubicBezTo>
                    <a:pt x="28" y="9"/>
                    <a:pt x="27" y="9"/>
                    <a:pt x="27" y="9"/>
                  </a:cubicBezTo>
                  <a:cubicBezTo>
                    <a:pt x="27" y="9"/>
                    <a:pt x="26" y="9"/>
                    <a:pt x="26" y="8"/>
                  </a:cubicBezTo>
                  <a:cubicBezTo>
                    <a:pt x="25" y="8"/>
                    <a:pt x="24" y="7"/>
                    <a:pt x="24" y="7"/>
                  </a:cubicBezTo>
                  <a:cubicBezTo>
                    <a:pt x="23" y="6"/>
                    <a:pt x="22" y="6"/>
                    <a:pt x="20" y="6"/>
                  </a:cubicBezTo>
                  <a:cubicBezTo>
                    <a:pt x="19" y="5"/>
                    <a:pt x="18" y="5"/>
                    <a:pt x="16" y="5"/>
                  </a:cubicBezTo>
                  <a:cubicBezTo>
                    <a:pt x="15" y="5"/>
                    <a:pt x="14" y="5"/>
                    <a:pt x="13" y="6"/>
                  </a:cubicBezTo>
                  <a:cubicBezTo>
                    <a:pt x="12" y="6"/>
                    <a:pt x="11" y="7"/>
                    <a:pt x="10" y="7"/>
                  </a:cubicBezTo>
                  <a:cubicBezTo>
                    <a:pt x="9" y="8"/>
                    <a:pt x="9" y="9"/>
                    <a:pt x="9" y="9"/>
                  </a:cubicBezTo>
                  <a:cubicBezTo>
                    <a:pt x="8" y="10"/>
                    <a:pt x="8" y="11"/>
                    <a:pt x="8" y="12"/>
                  </a:cubicBezTo>
                  <a:cubicBezTo>
                    <a:pt x="8" y="14"/>
                    <a:pt x="8" y="15"/>
                    <a:pt x="9" y="16"/>
                  </a:cubicBezTo>
                  <a:cubicBezTo>
                    <a:pt x="10" y="17"/>
                    <a:pt x="11" y="18"/>
                    <a:pt x="12" y="18"/>
                  </a:cubicBezTo>
                  <a:cubicBezTo>
                    <a:pt x="13" y="19"/>
                    <a:pt x="14" y="20"/>
                    <a:pt x="15" y="21"/>
                  </a:cubicBezTo>
                  <a:cubicBezTo>
                    <a:pt x="17" y="21"/>
                    <a:pt x="18" y="22"/>
                    <a:pt x="20" y="23"/>
                  </a:cubicBezTo>
                  <a:cubicBezTo>
                    <a:pt x="21" y="23"/>
                    <a:pt x="22" y="24"/>
                    <a:pt x="24" y="25"/>
                  </a:cubicBezTo>
                  <a:cubicBezTo>
                    <a:pt x="25" y="26"/>
                    <a:pt x="26" y="26"/>
                    <a:pt x="27" y="28"/>
                  </a:cubicBezTo>
                  <a:cubicBezTo>
                    <a:pt x="29" y="29"/>
                    <a:pt x="29" y="30"/>
                    <a:pt x="30" y="31"/>
                  </a:cubicBezTo>
                  <a:cubicBezTo>
                    <a:pt x="31" y="33"/>
                    <a:pt x="31" y="35"/>
                    <a:pt x="31" y="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1" name="Freeform 48"/>
            <p:cNvSpPr>
              <a:spLocks noEditPoints="1"/>
            </p:cNvSpPr>
            <p:nvPr/>
          </p:nvSpPr>
          <p:spPr bwMode="auto">
            <a:xfrm>
              <a:off x="7081838" y="4240213"/>
              <a:ext cx="60325" cy="66675"/>
            </a:xfrm>
            <a:custGeom>
              <a:avLst/>
              <a:gdLst>
                <a:gd name="T0" fmla="*/ 35 w 35"/>
                <a:gd name="T1" fmla="*/ 19 h 39"/>
                <a:gd name="T2" fmla="*/ 34 w 35"/>
                <a:gd name="T3" fmla="*/ 27 h 39"/>
                <a:gd name="T4" fmla="*/ 30 w 35"/>
                <a:gd name="T5" fmla="*/ 33 h 39"/>
                <a:gd name="T6" fmla="*/ 25 w 35"/>
                <a:gd name="T7" fmla="*/ 37 h 39"/>
                <a:gd name="T8" fmla="*/ 17 w 35"/>
                <a:gd name="T9" fmla="*/ 39 h 39"/>
                <a:gd name="T10" fmla="*/ 9 w 35"/>
                <a:gd name="T11" fmla="*/ 37 h 39"/>
                <a:gd name="T12" fmla="*/ 4 w 35"/>
                <a:gd name="T13" fmla="*/ 34 h 39"/>
                <a:gd name="T14" fmla="*/ 1 w 35"/>
                <a:gd name="T15" fmla="*/ 28 h 39"/>
                <a:gd name="T16" fmla="*/ 0 w 35"/>
                <a:gd name="T17" fmla="*/ 20 h 39"/>
                <a:gd name="T18" fmla="*/ 1 w 35"/>
                <a:gd name="T19" fmla="*/ 12 h 39"/>
                <a:gd name="T20" fmla="*/ 4 w 35"/>
                <a:gd name="T21" fmla="*/ 5 h 39"/>
                <a:gd name="T22" fmla="*/ 10 w 35"/>
                <a:gd name="T23" fmla="*/ 1 h 39"/>
                <a:gd name="T24" fmla="*/ 17 w 35"/>
                <a:gd name="T25" fmla="*/ 0 h 39"/>
                <a:gd name="T26" fmla="*/ 25 w 35"/>
                <a:gd name="T27" fmla="*/ 1 h 39"/>
                <a:gd name="T28" fmla="*/ 30 w 35"/>
                <a:gd name="T29" fmla="*/ 5 h 39"/>
                <a:gd name="T30" fmla="*/ 34 w 35"/>
                <a:gd name="T31" fmla="*/ 11 h 39"/>
                <a:gd name="T32" fmla="*/ 35 w 35"/>
                <a:gd name="T33" fmla="*/ 19 h 39"/>
                <a:gd name="T34" fmla="*/ 28 w 35"/>
                <a:gd name="T35" fmla="*/ 19 h 39"/>
                <a:gd name="T36" fmla="*/ 27 w 35"/>
                <a:gd name="T37" fmla="*/ 14 h 39"/>
                <a:gd name="T38" fmla="*/ 26 w 35"/>
                <a:gd name="T39" fmla="*/ 9 h 39"/>
                <a:gd name="T40" fmla="*/ 22 w 35"/>
                <a:gd name="T41" fmla="*/ 6 h 39"/>
                <a:gd name="T42" fmla="*/ 17 w 35"/>
                <a:gd name="T43" fmla="*/ 5 h 39"/>
                <a:gd name="T44" fmla="*/ 12 w 35"/>
                <a:gd name="T45" fmla="*/ 6 h 39"/>
                <a:gd name="T46" fmla="*/ 9 w 35"/>
                <a:gd name="T47" fmla="*/ 9 h 39"/>
                <a:gd name="T48" fmla="*/ 7 w 35"/>
                <a:gd name="T49" fmla="*/ 14 h 39"/>
                <a:gd name="T50" fmla="*/ 6 w 35"/>
                <a:gd name="T51" fmla="*/ 19 h 39"/>
                <a:gd name="T52" fmla="*/ 7 w 35"/>
                <a:gd name="T53" fmla="*/ 25 h 39"/>
                <a:gd name="T54" fmla="*/ 8 w 35"/>
                <a:gd name="T55" fmla="*/ 29 h 39"/>
                <a:gd name="T56" fmla="*/ 12 w 35"/>
                <a:gd name="T57" fmla="*/ 32 h 39"/>
                <a:gd name="T58" fmla="*/ 17 w 35"/>
                <a:gd name="T59" fmla="*/ 33 h 39"/>
                <a:gd name="T60" fmla="*/ 22 w 35"/>
                <a:gd name="T61" fmla="*/ 32 h 39"/>
                <a:gd name="T62" fmla="*/ 25 w 35"/>
                <a:gd name="T63" fmla="*/ 29 h 39"/>
                <a:gd name="T64" fmla="*/ 27 w 35"/>
                <a:gd name="T65" fmla="*/ 25 h 39"/>
                <a:gd name="T66" fmla="*/ 28 w 35"/>
                <a:gd name="T67" fmla="*/ 19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5" h="39">
                  <a:moveTo>
                    <a:pt x="35" y="19"/>
                  </a:moveTo>
                  <a:cubicBezTo>
                    <a:pt x="35" y="22"/>
                    <a:pt x="34" y="24"/>
                    <a:pt x="34" y="27"/>
                  </a:cubicBezTo>
                  <a:cubicBezTo>
                    <a:pt x="33" y="29"/>
                    <a:pt x="32" y="31"/>
                    <a:pt x="30" y="33"/>
                  </a:cubicBezTo>
                  <a:cubicBezTo>
                    <a:pt x="29" y="35"/>
                    <a:pt x="27" y="36"/>
                    <a:pt x="25" y="37"/>
                  </a:cubicBezTo>
                  <a:cubicBezTo>
                    <a:pt x="22" y="38"/>
                    <a:pt x="20" y="39"/>
                    <a:pt x="17" y="39"/>
                  </a:cubicBezTo>
                  <a:cubicBezTo>
                    <a:pt x="14" y="39"/>
                    <a:pt x="11" y="38"/>
                    <a:pt x="9" y="37"/>
                  </a:cubicBezTo>
                  <a:cubicBezTo>
                    <a:pt x="7" y="36"/>
                    <a:pt x="5" y="35"/>
                    <a:pt x="4" y="34"/>
                  </a:cubicBezTo>
                  <a:cubicBezTo>
                    <a:pt x="2" y="32"/>
                    <a:pt x="1" y="30"/>
                    <a:pt x="1" y="28"/>
                  </a:cubicBezTo>
                  <a:cubicBezTo>
                    <a:pt x="0" y="25"/>
                    <a:pt x="0" y="23"/>
                    <a:pt x="0" y="20"/>
                  </a:cubicBezTo>
                  <a:cubicBezTo>
                    <a:pt x="0" y="17"/>
                    <a:pt x="0" y="14"/>
                    <a:pt x="1" y="12"/>
                  </a:cubicBezTo>
                  <a:cubicBezTo>
                    <a:pt x="1" y="9"/>
                    <a:pt x="2" y="7"/>
                    <a:pt x="4" y="5"/>
                  </a:cubicBezTo>
                  <a:cubicBezTo>
                    <a:pt x="5" y="4"/>
                    <a:pt x="7" y="2"/>
                    <a:pt x="10" y="1"/>
                  </a:cubicBezTo>
                  <a:cubicBezTo>
                    <a:pt x="12" y="0"/>
                    <a:pt x="14" y="0"/>
                    <a:pt x="17" y="0"/>
                  </a:cubicBezTo>
                  <a:cubicBezTo>
                    <a:pt x="20" y="0"/>
                    <a:pt x="23" y="0"/>
                    <a:pt x="25" y="1"/>
                  </a:cubicBezTo>
                  <a:cubicBezTo>
                    <a:pt x="27" y="2"/>
                    <a:pt x="29" y="3"/>
                    <a:pt x="30" y="5"/>
                  </a:cubicBezTo>
                  <a:cubicBezTo>
                    <a:pt x="32" y="7"/>
                    <a:pt x="33" y="9"/>
                    <a:pt x="34" y="11"/>
                  </a:cubicBezTo>
                  <a:cubicBezTo>
                    <a:pt x="34" y="13"/>
                    <a:pt x="35" y="16"/>
                    <a:pt x="35" y="19"/>
                  </a:cubicBezTo>
                  <a:close/>
                  <a:moveTo>
                    <a:pt x="28" y="19"/>
                  </a:moveTo>
                  <a:cubicBezTo>
                    <a:pt x="28" y="17"/>
                    <a:pt x="28" y="16"/>
                    <a:pt x="27" y="14"/>
                  </a:cubicBezTo>
                  <a:cubicBezTo>
                    <a:pt x="27" y="12"/>
                    <a:pt x="27" y="11"/>
                    <a:pt x="26" y="9"/>
                  </a:cubicBezTo>
                  <a:cubicBezTo>
                    <a:pt x="25" y="8"/>
                    <a:pt x="24" y="7"/>
                    <a:pt x="22" y="6"/>
                  </a:cubicBezTo>
                  <a:cubicBezTo>
                    <a:pt x="21" y="6"/>
                    <a:pt x="19" y="5"/>
                    <a:pt x="17" y="5"/>
                  </a:cubicBezTo>
                  <a:cubicBezTo>
                    <a:pt x="15" y="5"/>
                    <a:pt x="14" y="6"/>
                    <a:pt x="12" y="6"/>
                  </a:cubicBezTo>
                  <a:cubicBezTo>
                    <a:pt x="11" y="7"/>
                    <a:pt x="10" y="8"/>
                    <a:pt x="9" y="9"/>
                  </a:cubicBezTo>
                  <a:cubicBezTo>
                    <a:pt x="8" y="10"/>
                    <a:pt x="7" y="12"/>
                    <a:pt x="7" y="14"/>
                  </a:cubicBezTo>
                  <a:cubicBezTo>
                    <a:pt x="6" y="15"/>
                    <a:pt x="6" y="17"/>
                    <a:pt x="6" y="19"/>
                  </a:cubicBezTo>
                  <a:cubicBezTo>
                    <a:pt x="6" y="21"/>
                    <a:pt x="6" y="23"/>
                    <a:pt x="7" y="25"/>
                  </a:cubicBezTo>
                  <a:cubicBezTo>
                    <a:pt x="7" y="26"/>
                    <a:pt x="8" y="28"/>
                    <a:pt x="8" y="29"/>
                  </a:cubicBezTo>
                  <a:cubicBezTo>
                    <a:pt x="9" y="30"/>
                    <a:pt x="10" y="31"/>
                    <a:pt x="12" y="32"/>
                  </a:cubicBezTo>
                  <a:cubicBezTo>
                    <a:pt x="13" y="33"/>
                    <a:pt x="15" y="33"/>
                    <a:pt x="17" y="33"/>
                  </a:cubicBezTo>
                  <a:cubicBezTo>
                    <a:pt x="19" y="33"/>
                    <a:pt x="21" y="33"/>
                    <a:pt x="22" y="32"/>
                  </a:cubicBezTo>
                  <a:cubicBezTo>
                    <a:pt x="23" y="31"/>
                    <a:pt x="24" y="30"/>
                    <a:pt x="25" y="29"/>
                  </a:cubicBezTo>
                  <a:cubicBezTo>
                    <a:pt x="26" y="28"/>
                    <a:pt x="27" y="27"/>
                    <a:pt x="27" y="25"/>
                  </a:cubicBezTo>
                  <a:cubicBezTo>
                    <a:pt x="28" y="23"/>
                    <a:pt x="28" y="21"/>
                    <a:pt x="28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2" name="Freeform 49"/>
            <p:cNvSpPr>
              <a:spLocks/>
            </p:cNvSpPr>
            <p:nvPr/>
          </p:nvSpPr>
          <p:spPr bwMode="auto">
            <a:xfrm>
              <a:off x="7158038" y="4211638"/>
              <a:ext cx="11113" cy="93663"/>
            </a:xfrm>
            <a:custGeom>
              <a:avLst/>
              <a:gdLst>
                <a:gd name="T0" fmla="*/ 7 w 7"/>
                <a:gd name="T1" fmla="*/ 54 h 55"/>
                <a:gd name="T2" fmla="*/ 6 w 7"/>
                <a:gd name="T3" fmla="*/ 54 h 55"/>
                <a:gd name="T4" fmla="*/ 6 w 7"/>
                <a:gd name="T5" fmla="*/ 55 h 55"/>
                <a:gd name="T6" fmla="*/ 5 w 7"/>
                <a:gd name="T7" fmla="*/ 55 h 55"/>
                <a:gd name="T8" fmla="*/ 3 w 7"/>
                <a:gd name="T9" fmla="*/ 55 h 55"/>
                <a:gd name="T10" fmla="*/ 2 w 7"/>
                <a:gd name="T11" fmla="*/ 55 h 55"/>
                <a:gd name="T12" fmla="*/ 1 w 7"/>
                <a:gd name="T13" fmla="*/ 55 h 55"/>
                <a:gd name="T14" fmla="*/ 0 w 7"/>
                <a:gd name="T15" fmla="*/ 54 h 55"/>
                <a:gd name="T16" fmla="*/ 0 w 7"/>
                <a:gd name="T17" fmla="*/ 54 h 55"/>
                <a:gd name="T18" fmla="*/ 0 w 7"/>
                <a:gd name="T19" fmla="*/ 2 h 55"/>
                <a:gd name="T20" fmla="*/ 0 w 7"/>
                <a:gd name="T21" fmla="*/ 1 h 55"/>
                <a:gd name="T22" fmla="*/ 1 w 7"/>
                <a:gd name="T23" fmla="*/ 1 h 55"/>
                <a:gd name="T24" fmla="*/ 2 w 7"/>
                <a:gd name="T25" fmla="*/ 0 h 55"/>
                <a:gd name="T26" fmla="*/ 3 w 7"/>
                <a:gd name="T27" fmla="*/ 0 h 55"/>
                <a:gd name="T28" fmla="*/ 5 w 7"/>
                <a:gd name="T29" fmla="*/ 0 h 55"/>
                <a:gd name="T30" fmla="*/ 6 w 7"/>
                <a:gd name="T31" fmla="*/ 1 h 55"/>
                <a:gd name="T32" fmla="*/ 6 w 7"/>
                <a:gd name="T33" fmla="*/ 1 h 55"/>
                <a:gd name="T34" fmla="*/ 7 w 7"/>
                <a:gd name="T35" fmla="*/ 2 h 55"/>
                <a:gd name="T36" fmla="*/ 7 w 7"/>
                <a:gd name="T37" fmla="*/ 54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7" h="55">
                  <a:moveTo>
                    <a:pt x="7" y="54"/>
                  </a:moveTo>
                  <a:cubicBezTo>
                    <a:pt x="7" y="54"/>
                    <a:pt x="7" y="54"/>
                    <a:pt x="6" y="54"/>
                  </a:cubicBezTo>
                  <a:cubicBezTo>
                    <a:pt x="6" y="54"/>
                    <a:pt x="6" y="55"/>
                    <a:pt x="6" y="55"/>
                  </a:cubicBezTo>
                  <a:cubicBezTo>
                    <a:pt x="6" y="55"/>
                    <a:pt x="5" y="55"/>
                    <a:pt x="5" y="55"/>
                  </a:cubicBezTo>
                  <a:cubicBezTo>
                    <a:pt x="5" y="55"/>
                    <a:pt x="4" y="55"/>
                    <a:pt x="3" y="55"/>
                  </a:cubicBezTo>
                  <a:cubicBezTo>
                    <a:pt x="3" y="55"/>
                    <a:pt x="2" y="55"/>
                    <a:pt x="2" y="55"/>
                  </a:cubicBezTo>
                  <a:cubicBezTo>
                    <a:pt x="1" y="55"/>
                    <a:pt x="1" y="55"/>
                    <a:pt x="1" y="55"/>
                  </a:cubicBezTo>
                  <a:cubicBezTo>
                    <a:pt x="1" y="55"/>
                    <a:pt x="0" y="54"/>
                    <a:pt x="0" y="54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5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2"/>
                  </a:cubicBezTo>
                  <a:lnTo>
                    <a:pt x="7" y="5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3" name="Freeform 50"/>
            <p:cNvSpPr>
              <a:spLocks noEditPoints="1"/>
            </p:cNvSpPr>
            <p:nvPr/>
          </p:nvSpPr>
          <p:spPr bwMode="auto">
            <a:xfrm>
              <a:off x="7185026" y="4213225"/>
              <a:ext cx="55563" cy="93663"/>
            </a:xfrm>
            <a:custGeom>
              <a:avLst/>
              <a:gdLst>
                <a:gd name="T0" fmla="*/ 33 w 33"/>
                <a:gd name="T1" fmla="*/ 53 h 55"/>
                <a:gd name="T2" fmla="*/ 32 w 33"/>
                <a:gd name="T3" fmla="*/ 53 h 55"/>
                <a:gd name="T4" fmla="*/ 32 w 33"/>
                <a:gd name="T5" fmla="*/ 54 h 55"/>
                <a:gd name="T6" fmla="*/ 31 w 33"/>
                <a:gd name="T7" fmla="*/ 54 h 55"/>
                <a:gd name="T8" fmla="*/ 30 w 33"/>
                <a:gd name="T9" fmla="*/ 54 h 55"/>
                <a:gd name="T10" fmla="*/ 28 w 33"/>
                <a:gd name="T11" fmla="*/ 54 h 55"/>
                <a:gd name="T12" fmla="*/ 28 w 33"/>
                <a:gd name="T13" fmla="*/ 54 h 55"/>
                <a:gd name="T14" fmla="*/ 27 w 33"/>
                <a:gd name="T15" fmla="*/ 53 h 55"/>
                <a:gd name="T16" fmla="*/ 27 w 33"/>
                <a:gd name="T17" fmla="*/ 53 h 55"/>
                <a:gd name="T18" fmla="*/ 27 w 33"/>
                <a:gd name="T19" fmla="*/ 48 h 55"/>
                <a:gd name="T20" fmla="*/ 21 w 33"/>
                <a:gd name="T21" fmla="*/ 53 h 55"/>
                <a:gd name="T22" fmla="*/ 15 w 33"/>
                <a:gd name="T23" fmla="*/ 55 h 55"/>
                <a:gd name="T24" fmla="*/ 8 w 33"/>
                <a:gd name="T25" fmla="*/ 53 h 55"/>
                <a:gd name="T26" fmla="*/ 4 w 33"/>
                <a:gd name="T27" fmla="*/ 49 h 55"/>
                <a:gd name="T28" fmla="*/ 1 w 33"/>
                <a:gd name="T29" fmla="*/ 43 h 55"/>
                <a:gd name="T30" fmla="*/ 0 w 33"/>
                <a:gd name="T31" fmla="*/ 36 h 55"/>
                <a:gd name="T32" fmla="*/ 1 w 33"/>
                <a:gd name="T33" fmla="*/ 27 h 55"/>
                <a:gd name="T34" fmla="*/ 4 w 33"/>
                <a:gd name="T35" fmla="*/ 21 h 55"/>
                <a:gd name="T36" fmla="*/ 9 w 33"/>
                <a:gd name="T37" fmla="*/ 17 h 55"/>
                <a:gd name="T38" fmla="*/ 15 w 33"/>
                <a:gd name="T39" fmla="*/ 16 h 55"/>
                <a:gd name="T40" fmla="*/ 21 w 33"/>
                <a:gd name="T41" fmla="*/ 17 h 55"/>
                <a:gd name="T42" fmla="*/ 26 w 33"/>
                <a:gd name="T43" fmla="*/ 21 h 55"/>
                <a:gd name="T44" fmla="*/ 26 w 33"/>
                <a:gd name="T45" fmla="*/ 1 h 55"/>
                <a:gd name="T46" fmla="*/ 26 w 33"/>
                <a:gd name="T47" fmla="*/ 0 h 55"/>
                <a:gd name="T48" fmla="*/ 27 w 33"/>
                <a:gd name="T49" fmla="*/ 0 h 55"/>
                <a:gd name="T50" fmla="*/ 28 w 33"/>
                <a:gd name="T51" fmla="*/ 0 h 55"/>
                <a:gd name="T52" fmla="*/ 29 w 33"/>
                <a:gd name="T53" fmla="*/ 0 h 55"/>
                <a:gd name="T54" fmla="*/ 31 w 33"/>
                <a:gd name="T55" fmla="*/ 0 h 55"/>
                <a:gd name="T56" fmla="*/ 32 w 33"/>
                <a:gd name="T57" fmla="*/ 0 h 55"/>
                <a:gd name="T58" fmla="*/ 32 w 33"/>
                <a:gd name="T59" fmla="*/ 0 h 55"/>
                <a:gd name="T60" fmla="*/ 33 w 33"/>
                <a:gd name="T61" fmla="*/ 1 h 55"/>
                <a:gd name="T62" fmla="*/ 33 w 33"/>
                <a:gd name="T63" fmla="*/ 53 h 55"/>
                <a:gd name="T64" fmla="*/ 26 w 33"/>
                <a:gd name="T65" fmla="*/ 28 h 55"/>
                <a:gd name="T66" fmla="*/ 21 w 33"/>
                <a:gd name="T67" fmla="*/ 23 h 55"/>
                <a:gd name="T68" fmla="*/ 16 w 33"/>
                <a:gd name="T69" fmla="*/ 21 h 55"/>
                <a:gd name="T70" fmla="*/ 12 w 33"/>
                <a:gd name="T71" fmla="*/ 23 h 55"/>
                <a:gd name="T72" fmla="*/ 9 w 33"/>
                <a:gd name="T73" fmla="*/ 26 h 55"/>
                <a:gd name="T74" fmla="*/ 7 w 33"/>
                <a:gd name="T75" fmla="*/ 30 h 55"/>
                <a:gd name="T76" fmla="*/ 7 w 33"/>
                <a:gd name="T77" fmla="*/ 35 h 55"/>
                <a:gd name="T78" fmla="*/ 7 w 33"/>
                <a:gd name="T79" fmla="*/ 40 h 55"/>
                <a:gd name="T80" fmla="*/ 9 w 33"/>
                <a:gd name="T81" fmla="*/ 45 h 55"/>
                <a:gd name="T82" fmla="*/ 12 w 33"/>
                <a:gd name="T83" fmla="*/ 48 h 55"/>
                <a:gd name="T84" fmla="*/ 16 w 33"/>
                <a:gd name="T85" fmla="*/ 49 h 55"/>
                <a:gd name="T86" fmla="*/ 18 w 33"/>
                <a:gd name="T87" fmla="*/ 49 h 55"/>
                <a:gd name="T88" fmla="*/ 21 w 33"/>
                <a:gd name="T89" fmla="*/ 48 h 55"/>
                <a:gd name="T90" fmla="*/ 23 w 33"/>
                <a:gd name="T91" fmla="*/ 45 h 55"/>
                <a:gd name="T92" fmla="*/ 26 w 33"/>
                <a:gd name="T93" fmla="*/ 42 h 55"/>
                <a:gd name="T94" fmla="*/ 26 w 33"/>
                <a:gd name="T95" fmla="*/ 28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3" h="55">
                  <a:moveTo>
                    <a:pt x="33" y="53"/>
                  </a:moveTo>
                  <a:cubicBezTo>
                    <a:pt x="33" y="53"/>
                    <a:pt x="33" y="53"/>
                    <a:pt x="32" y="53"/>
                  </a:cubicBezTo>
                  <a:cubicBezTo>
                    <a:pt x="32" y="54"/>
                    <a:pt x="32" y="54"/>
                    <a:pt x="32" y="54"/>
                  </a:cubicBezTo>
                  <a:cubicBezTo>
                    <a:pt x="32" y="54"/>
                    <a:pt x="32" y="54"/>
                    <a:pt x="31" y="54"/>
                  </a:cubicBezTo>
                  <a:cubicBezTo>
                    <a:pt x="31" y="54"/>
                    <a:pt x="30" y="54"/>
                    <a:pt x="30" y="54"/>
                  </a:cubicBezTo>
                  <a:cubicBezTo>
                    <a:pt x="29" y="54"/>
                    <a:pt x="29" y="54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7" y="54"/>
                    <a:pt x="27" y="54"/>
                    <a:pt x="27" y="53"/>
                  </a:cubicBezTo>
                  <a:cubicBezTo>
                    <a:pt x="27" y="53"/>
                    <a:pt x="27" y="53"/>
                    <a:pt x="27" y="53"/>
                  </a:cubicBezTo>
                  <a:cubicBezTo>
                    <a:pt x="27" y="48"/>
                    <a:pt x="27" y="48"/>
                    <a:pt x="27" y="48"/>
                  </a:cubicBezTo>
                  <a:cubicBezTo>
                    <a:pt x="25" y="50"/>
                    <a:pt x="23" y="52"/>
                    <a:pt x="21" y="53"/>
                  </a:cubicBezTo>
                  <a:cubicBezTo>
                    <a:pt x="19" y="54"/>
                    <a:pt x="17" y="55"/>
                    <a:pt x="15" y="55"/>
                  </a:cubicBezTo>
                  <a:cubicBezTo>
                    <a:pt x="12" y="55"/>
                    <a:pt x="10" y="54"/>
                    <a:pt x="8" y="53"/>
                  </a:cubicBezTo>
                  <a:cubicBezTo>
                    <a:pt x="6" y="52"/>
                    <a:pt x="5" y="51"/>
                    <a:pt x="4" y="49"/>
                  </a:cubicBezTo>
                  <a:cubicBezTo>
                    <a:pt x="2" y="47"/>
                    <a:pt x="2" y="45"/>
                    <a:pt x="1" y="43"/>
                  </a:cubicBezTo>
                  <a:cubicBezTo>
                    <a:pt x="1" y="41"/>
                    <a:pt x="0" y="38"/>
                    <a:pt x="0" y="36"/>
                  </a:cubicBezTo>
                  <a:cubicBezTo>
                    <a:pt x="0" y="33"/>
                    <a:pt x="1" y="30"/>
                    <a:pt x="1" y="27"/>
                  </a:cubicBezTo>
                  <a:cubicBezTo>
                    <a:pt x="2" y="25"/>
                    <a:pt x="3" y="23"/>
                    <a:pt x="4" y="21"/>
                  </a:cubicBezTo>
                  <a:cubicBezTo>
                    <a:pt x="5" y="20"/>
                    <a:pt x="7" y="18"/>
                    <a:pt x="9" y="17"/>
                  </a:cubicBezTo>
                  <a:cubicBezTo>
                    <a:pt x="11" y="16"/>
                    <a:pt x="13" y="16"/>
                    <a:pt x="15" y="16"/>
                  </a:cubicBezTo>
                  <a:cubicBezTo>
                    <a:pt x="18" y="16"/>
                    <a:pt x="19" y="16"/>
                    <a:pt x="21" y="17"/>
                  </a:cubicBezTo>
                  <a:cubicBezTo>
                    <a:pt x="23" y="18"/>
                    <a:pt x="24" y="19"/>
                    <a:pt x="26" y="2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1"/>
                    <a:pt x="26" y="0"/>
                    <a:pt x="26" y="0"/>
                  </a:cubicBezTo>
                  <a:cubicBezTo>
                    <a:pt x="26" y="0"/>
                    <a:pt x="27" y="0"/>
                    <a:pt x="27" y="0"/>
                  </a:cubicBezTo>
                  <a:cubicBezTo>
                    <a:pt x="27" y="0"/>
                    <a:pt x="27" y="0"/>
                    <a:pt x="28" y="0"/>
                  </a:cubicBezTo>
                  <a:cubicBezTo>
                    <a:pt x="28" y="0"/>
                    <a:pt x="29" y="0"/>
                    <a:pt x="29" y="0"/>
                  </a:cubicBezTo>
                  <a:cubicBezTo>
                    <a:pt x="30" y="0"/>
                    <a:pt x="31" y="0"/>
                    <a:pt x="31" y="0"/>
                  </a:cubicBezTo>
                  <a:cubicBezTo>
                    <a:pt x="31" y="0"/>
                    <a:pt x="32" y="0"/>
                    <a:pt x="32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3" y="0"/>
                    <a:pt x="33" y="1"/>
                    <a:pt x="33" y="1"/>
                  </a:cubicBezTo>
                  <a:lnTo>
                    <a:pt x="33" y="53"/>
                  </a:lnTo>
                  <a:close/>
                  <a:moveTo>
                    <a:pt x="26" y="28"/>
                  </a:moveTo>
                  <a:cubicBezTo>
                    <a:pt x="24" y="26"/>
                    <a:pt x="23" y="24"/>
                    <a:pt x="21" y="23"/>
                  </a:cubicBezTo>
                  <a:cubicBezTo>
                    <a:pt x="19" y="22"/>
                    <a:pt x="18" y="21"/>
                    <a:pt x="16" y="21"/>
                  </a:cubicBezTo>
                  <a:cubicBezTo>
                    <a:pt x="14" y="21"/>
                    <a:pt x="13" y="22"/>
                    <a:pt x="12" y="23"/>
                  </a:cubicBezTo>
                  <a:cubicBezTo>
                    <a:pt x="11" y="23"/>
                    <a:pt x="10" y="24"/>
                    <a:pt x="9" y="26"/>
                  </a:cubicBezTo>
                  <a:cubicBezTo>
                    <a:pt x="8" y="27"/>
                    <a:pt x="8" y="28"/>
                    <a:pt x="7" y="30"/>
                  </a:cubicBezTo>
                  <a:cubicBezTo>
                    <a:pt x="7" y="32"/>
                    <a:pt x="7" y="33"/>
                    <a:pt x="7" y="35"/>
                  </a:cubicBezTo>
                  <a:cubicBezTo>
                    <a:pt x="7" y="37"/>
                    <a:pt x="7" y="38"/>
                    <a:pt x="7" y="40"/>
                  </a:cubicBezTo>
                  <a:cubicBezTo>
                    <a:pt x="8" y="42"/>
                    <a:pt x="8" y="43"/>
                    <a:pt x="9" y="45"/>
                  </a:cubicBezTo>
                  <a:cubicBezTo>
                    <a:pt x="9" y="46"/>
                    <a:pt x="10" y="47"/>
                    <a:pt x="12" y="48"/>
                  </a:cubicBezTo>
                  <a:cubicBezTo>
                    <a:pt x="13" y="49"/>
                    <a:pt x="14" y="49"/>
                    <a:pt x="16" y="49"/>
                  </a:cubicBezTo>
                  <a:cubicBezTo>
                    <a:pt x="17" y="49"/>
                    <a:pt x="17" y="49"/>
                    <a:pt x="18" y="49"/>
                  </a:cubicBezTo>
                  <a:cubicBezTo>
                    <a:pt x="19" y="48"/>
                    <a:pt x="20" y="48"/>
                    <a:pt x="21" y="48"/>
                  </a:cubicBezTo>
                  <a:cubicBezTo>
                    <a:pt x="21" y="47"/>
                    <a:pt x="22" y="46"/>
                    <a:pt x="23" y="45"/>
                  </a:cubicBezTo>
                  <a:cubicBezTo>
                    <a:pt x="24" y="45"/>
                    <a:pt x="25" y="43"/>
                    <a:pt x="26" y="42"/>
                  </a:cubicBezTo>
                  <a:lnTo>
                    <a:pt x="26" y="2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5" name="Freeform 51"/>
            <p:cNvSpPr>
              <a:spLocks noEditPoints="1"/>
            </p:cNvSpPr>
            <p:nvPr/>
          </p:nvSpPr>
          <p:spPr bwMode="auto">
            <a:xfrm>
              <a:off x="7259638" y="4216400"/>
              <a:ext cx="14288" cy="88900"/>
            </a:xfrm>
            <a:custGeom>
              <a:avLst/>
              <a:gdLst>
                <a:gd name="T0" fmla="*/ 8 w 8"/>
                <a:gd name="T1" fmla="*/ 4 h 52"/>
                <a:gd name="T2" fmla="*/ 7 w 8"/>
                <a:gd name="T3" fmla="*/ 7 h 52"/>
                <a:gd name="T4" fmla="*/ 4 w 8"/>
                <a:gd name="T5" fmla="*/ 8 h 52"/>
                <a:gd name="T6" fmla="*/ 1 w 8"/>
                <a:gd name="T7" fmla="*/ 7 h 52"/>
                <a:gd name="T8" fmla="*/ 0 w 8"/>
                <a:gd name="T9" fmla="*/ 4 h 52"/>
                <a:gd name="T10" fmla="*/ 1 w 8"/>
                <a:gd name="T11" fmla="*/ 1 h 52"/>
                <a:gd name="T12" fmla="*/ 4 w 8"/>
                <a:gd name="T13" fmla="*/ 0 h 52"/>
                <a:gd name="T14" fmla="*/ 7 w 8"/>
                <a:gd name="T15" fmla="*/ 1 h 52"/>
                <a:gd name="T16" fmla="*/ 8 w 8"/>
                <a:gd name="T17" fmla="*/ 4 h 52"/>
                <a:gd name="T18" fmla="*/ 7 w 8"/>
                <a:gd name="T19" fmla="*/ 51 h 52"/>
                <a:gd name="T20" fmla="*/ 7 w 8"/>
                <a:gd name="T21" fmla="*/ 51 h 52"/>
                <a:gd name="T22" fmla="*/ 6 w 8"/>
                <a:gd name="T23" fmla="*/ 52 h 52"/>
                <a:gd name="T24" fmla="*/ 5 w 8"/>
                <a:gd name="T25" fmla="*/ 52 h 52"/>
                <a:gd name="T26" fmla="*/ 4 w 8"/>
                <a:gd name="T27" fmla="*/ 52 h 52"/>
                <a:gd name="T28" fmla="*/ 2 w 8"/>
                <a:gd name="T29" fmla="*/ 52 h 52"/>
                <a:gd name="T30" fmla="*/ 1 w 8"/>
                <a:gd name="T31" fmla="*/ 52 h 52"/>
                <a:gd name="T32" fmla="*/ 1 w 8"/>
                <a:gd name="T33" fmla="*/ 51 h 52"/>
                <a:gd name="T34" fmla="*/ 1 w 8"/>
                <a:gd name="T35" fmla="*/ 51 h 52"/>
                <a:gd name="T36" fmla="*/ 1 w 8"/>
                <a:gd name="T37" fmla="*/ 16 h 52"/>
                <a:gd name="T38" fmla="*/ 1 w 8"/>
                <a:gd name="T39" fmla="*/ 15 h 52"/>
                <a:gd name="T40" fmla="*/ 1 w 8"/>
                <a:gd name="T41" fmla="*/ 15 h 52"/>
                <a:gd name="T42" fmla="*/ 2 w 8"/>
                <a:gd name="T43" fmla="*/ 15 h 52"/>
                <a:gd name="T44" fmla="*/ 4 w 8"/>
                <a:gd name="T45" fmla="*/ 14 h 52"/>
                <a:gd name="T46" fmla="*/ 5 w 8"/>
                <a:gd name="T47" fmla="*/ 15 h 52"/>
                <a:gd name="T48" fmla="*/ 6 w 8"/>
                <a:gd name="T49" fmla="*/ 15 h 52"/>
                <a:gd name="T50" fmla="*/ 7 w 8"/>
                <a:gd name="T51" fmla="*/ 15 h 52"/>
                <a:gd name="T52" fmla="*/ 7 w 8"/>
                <a:gd name="T53" fmla="*/ 16 h 52"/>
                <a:gd name="T54" fmla="*/ 7 w 8"/>
                <a:gd name="T55" fmla="*/ 51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" h="52">
                  <a:moveTo>
                    <a:pt x="8" y="4"/>
                  </a:moveTo>
                  <a:cubicBezTo>
                    <a:pt x="8" y="5"/>
                    <a:pt x="7" y="6"/>
                    <a:pt x="7" y="7"/>
                  </a:cubicBezTo>
                  <a:cubicBezTo>
                    <a:pt x="6" y="7"/>
                    <a:pt x="5" y="8"/>
                    <a:pt x="4" y="8"/>
                  </a:cubicBezTo>
                  <a:cubicBezTo>
                    <a:pt x="2" y="8"/>
                    <a:pt x="1" y="7"/>
                    <a:pt x="1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4" y="0"/>
                  </a:cubicBezTo>
                  <a:cubicBezTo>
                    <a:pt x="5" y="0"/>
                    <a:pt x="6" y="0"/>
                    <a:pt x="7" y="1"/>
                  </a:cubicBezTo>
                  <a:cubicBezTo>
                    <a:pt x="7" y="1"/>
                    <a:pt x="8" y="2"/>
                    <a:pt x="8" y="4"/>
                  </a:cubicBezTo>
                  <a:close/>
                  <a:moveTo>
                    <a:pt x="7" y="51"/>
                  </a:moveTo>
                  <a:cubicBezTo>
                    <a:pt x="7" y="51"/>
                    <a:pt x="7" y="51"/>
                    <a:pt x="7" y="51"/>
                  </a:cubicBezTo>
                  <a:cubicBezTo>
                    <a:pt x="7" y="51"/>
                    <a:pt x="7" y="52"/>
                    <a:pt x="6" y="52"/>
                  </a:cubicBezTo>
                  <a:cubicBezTo>
                    <a:pt x="6" y="52"/>
                    <a:pt x="6" y="52"/>
                    <a:pt x="5" y="52"/>
                  </a:cubicBezTo>
                  <a:cubicBezTo>
                    <a:pt x="5" y="52"/>
                    <a:pt x="4" y="52"/>
                    <a:pt x="4" y="52"/>
                  </a:cubicBezTo>
                  <a:cubicBezTo>
                    <a:pt x="3" y="52"/>
                    <a:pt x="3" y="52"/>
                    <a:pt x="2" y="52"/>
                  </a:cubicBezTo>
                  <a:cubicBezTo>
                    <a:pt x="2" y="52"/>
                    <a:pt x="1" y="52"/>
                    <a:pt x="1" y="52"/>
                  </a:cubicBezTo>
                  <a:cubicBezTo>
                    <a:pt x="1" y="52"/>
                    <a:pt x="1" y="51"/>
                    <a:pt x="1" y="51"/>
                  </a:cubicBezTo>
                  <a:cubicBezTo>
                    <a:pt x="1" y="51"/>
                    <a:pt x="1" y="51"/>
                    <a:pt x="1" y="51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2" y="15"/>
                    <a:pt x="2" y="15"/>
                  </a:cubicBezTo>
                  <a:cubicBezTo>
                    <a:pt x="3" y="14"/>
                    <a:pt x="3" y="14"/>
                    <a:pt x="4" y="14"/>
                  </a:cubicBezTo>
                  <a:cubicBezTo>
                    <a:pt x="4" y="14"/>
                    <a:pt x="5" y="14"/>
                    <a:pt x="5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6"/>
                  </a:cubicBezTo>
                  <a:lnTo>
                    <a:pt x="7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6" name="Freeform 52"/>
            <p:cNvSpPr>
              <a:spLocks noEditPoints="1"/>
            </p:cNvSpPr>
            <p:nvPr/>
          </p:nvSpPr>
          <p:spPr bwMode="auto">
            <a:xfrm>
              <a:off x="7288213" y="4240213"/>
              <a:ext cx="55563" cy="66675"/>
            </a:xfrm>
            <a:custGeom>
              <a:avLst/>
              <a:gdLst>
                <a:gd name="T0" fmla="*/ 32 w 32"/>
                <a:gd name="T1" fmla="*/ 18 h 39"/>
                <a:gd name="T2" fmla="*/ 31 w 32"/>
                <a:gd name="T3" fmla="*/ 20 h 39"/>
                <a:gd name="T4" fmla="*/ 29 w 32"/>
                <a:gd name="T5" fmla="*/ 21 h 39"/>
                <a:gd name="T6" fmla="*/ 6 w 32"/>
                <a:gd name="T7" fmla="*/ 21 h 39"/>
                <a:gd name="T8" fmla="*/ 7 w 32"/>
                <a:gd name="T9" fmla="*/ 26 h 39"/>
                <a:gd name="T10" fmla="*/ 9 w 32"/>
                <a:gd name="T11" fmla="*/ 30 h 39"/>
                <a:gd name="T12" fmla="*/ 12 w 32"/>
                <a:gd name="T13" fmla="*/ 32 h 39"/>
                <a:gd name="T14" fmla="*/ 18 w 32"/>
                <a:gd name="T15" fmla="*/ 33 h 39"/>
                <a:gd name="T16" fmla="*/ 22 w 32"/>
                <a:gd name="T17" fmla="*/ 33 h 39"/>
                <a:gd name="T18" fmla="*/ 26 w 32"/>
                <a:gd name="T19" fmla="*/ 32 h 39"/>
                <a:gd name="T20" fmla="*/ 28 w 32"/>
                <a:gd name="T21" fmla="*/ 31 h 39"/>
                <a:gd name="T22" fmla="*/ 29 w 32"/>
                <a:gd name="T23" fmla="*/ 31 h 39"/>
                <a:gd name="T24" fmla="*/ 30 w 32"/>
                <a:gd name="T25" fmla="*/ 31 h 39"/>
                <a:gd name="T26" fmla="*/ 30 w 32"/>
                <a:gd name="T27" fmla="*/ 31 h 39"/>
                <a:gd name="T28" fmla="*/ 30 w 32"/>
                <a:gd name="T29" fmla="*/ 32 h 39"/>
                <a:gd name="T30" fmla="*/ 30 w 32"/>
                <a:gd name="T31" fmla="*/ 33 h 39"/>
                <a:gd name="T32" fmla="*/ 30 w 32"/>
                <a:gd name="T33" fmla="*/ 34 h 39"/>
                <a:gd name="T34" fmla="*/ 30 w 32"/>
                <a:gd name="T35" fmla="*/ 35 h 39"/>
                <a:gd name="T36" fmla="*/ 30 w 32"/>
                <a:gd name="T37" fmla="*/ 35 h 39"/>
                <a:gd name="T38" fmla="*/ 30 w 32"/>
                <a:gd name="T39" fmla="*/ 36 h 39"/>
                <a:gd name="T40" fmla="*/ 28 w 32"/>
                <a:gd name="T41" fmla="*/ 36 h 39"/>
                <a:gd name="T42" fmla="*/ 26 w 32"/>
                <a:gd name="T43" fmla="*/ 37 h 39"/>
                <a:gd name="T44" fmla="*/ 22 w 32"/>
                <a:gd name="T45" fmla="*/ 38 h 39"/>
                <a:gd name="T46" fmla="*/ 17 w 32"/>
                <a:gd name="T47" fmla="*/ 39 h 39"/>
                <a:gd name="T48" fmla="*/ 10 w 32"/>
                <a:gd name="T49" fmla="*/ 37 h 39"/>
                <a:gd name="T50" fmla="*/ 4 w 32"/>
                <a:gd name="T51" fmla="*/ 34 h 39"/>
                <a:gd name="T52" fmla="*/ 1 w 32"/>
                <a:gd name="T53" fmla="*/ 28 h 39"/>
                <a:gd name="T54" fmla="*/ 0 w 32"/>
                <a:gd name="T55" fmla="*/ 19 h 39"/>
                <a:gd name="T56" fmla="*/ 1 w 32"/>
                <a:gd name="T57" fmla="*/ 11 h 39"/>
                <a:gd name="T58" fmla="*/ 4 w 32"/>
                <a:gd name="T59" fmla="*/ 5 h 39"/>
                <a:gd name="T60" fmla="*/ 9 w 32"/>
                <a:gd name="T61" fmla="*/ 1 h 39"/>
                <a:gd name="T62" fmla="*/ 16 w 32"/>
                <a:gd name="T63" fmla="*/ 0 h 39"/>
                <a:gd name="T64" fmla="*/ 23 w 32"/>
                <a:gd name="T65" fmla="*/ 1 h 39"/>
                <a:gd name="T66" fmla="*/ 28 w 32"/>
                <a:gd name="T67" fmla="*/ 5 h 39"/>
                <a:gd name="T68" fmla="*/ 31 w 32"/>
                <a:gd name="T69" fmla="*/ 10 h 39"/>
                <a:gd name="T70" fmla="*/ 32 w 32"/>
                <a:gd name="T71" fmla="*/ 17 h 39"/>
                <a:gd name="T72" fmla="*/ 32 w 32"/>
                <a:gd name="T73" fmla="*/ 18 h 39"/>
                <a:gd name="T74" fmla="*/ 25 w 32"/>
                <a:gd name="T75" fmla="*/ 16 h 39"/>
                <a:gd name="T76" fmla="*/ 23 w 32"/>
                <a:gd name="T77" fmla="*/ 8 h 39"/>
                <a:gd name="T78" fmla="*/ 16 w 32"/>
                <a:gd name="T79" fmla="*/ 5 h 39"/>
                <a:gd name="T80" fmla="*/ 12 w 32"/>
                <a:gd name="T81" fmla="*/ 6 h 39"/>
                <a:gd name="T82" fmla="*/ 9 w 32"/>
                <a:gd name="T83" fmla="*/ 8 h 39"/>
                <a:gd name="T84" fmla="*/ 7 w 32"/>
                <a:gd name="T85" fmla="*/ 12 h 39"/>
                <a:gd name="T86" fmla="*/ 6 w 32"/>
                <a:gd name="T87" fmla="*/ 16 h 39"/>
                <a:gd name="T88" fmla="*/ 25 w 32"/>
                <a:gd name="T89" fmla="*/ 16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32" h="39">
                  <a:moveTo>
                    <a:pt x="32" y="18"/>
                  </a:moveTo>
                  <a:cubicBezTo>
                    <a:pt x="32" y="19"/>
                    <a:pt x="32" y="19"/>
                    <a:pt x="31" y="20"/>
                  </a:cubicBezTo>
                  <a:cubicBezTo>
                    <a:pt x="31" y="20"/>
                    <a:pt x="30" y="21"/>
                    <a:pt x="29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6" y="22"/>
                    <a:pt x="6" y="24"/>
                    <a:pt x="7" y="26"/>
                  </a:cubicBezTo>
                  <a:cubicBezTo>
                    <a:pt x="7" y="27"/>
                    <a:pt x="8" y="29"/>
                    <a:pt x="9" y="30"/>
                  </a:cubicBezTo>
                  <a:cubicBezTo>
                    <a:pt x="10" y="31"/>
                    <a:pt x="11" y="32"/>
                    <a:pt x="12" y="32"/>
                  </a:cubicBezTo>
                  <a:cubicBezTo>
                    <a:pt x="14" y="33"/>
                    <a:pt x="16" y="33"/>
                    <a:pt x="18" y="33"/>
                  </a:cubicBezTo>
                  <a:cubicBezTo>
                    <a:pt x="19" y="33"/>
                    <a:pt x="21" y="33"/>
                    <a:pt x="22" y="33"/>
                  </a:cubicBezTo>
                  <a:cubicBezTo>
                    <a:pt x="24" y="33"/>
                    <a:pt x="25" y="32"/>
                    <a:pt x="26" y="32"/>
                  </a:cubicBezTo>
                  <a:cubicBezTo>
                    <a:pt x="27" y="32"/>
                    <a:pt x="27" y="31"/>
                    <a:pt x="28" y="31"/>
                  </a:cubicBezTo>
                  <a:cubicBezTo>
                    <a:pt x="29" y="31"/>
                    <a:pt x="29" y="31"/>
                    <a:pt x="29" y="31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30" y="31"/>
                    <a:pt x="30" y="32"/>
                    <a:pt x="30" y="32"/>
                  </a:cubicBezTo>
                  <a:cubicBezTo>
                    <a:pt x="30" y="32"/>
                    <a:pt x="30" y="33"/>
                    <a:pt x="30" y="33"/>
                  </a:cubicBezTo>
                  <a:cubicBezTo>
                    <a:pt x="30" y="33"/>
                    <a:pt x="30" y="34"/>
                    <a:pt x="30" y="34"/>
                  </a:cubicBezTo>
                  <a:cubicBezTo>
                    <a:pt x="30" y="34"/>
                    <a:pt x="30" y="35"/>
                    <a:pt x="30" y="35"/>
                  </a:cubicBezTo>
                  <a:cubicBezTo>
                    <a:pt x="30" y="35"/>
                    <a:pt x="30" y="35"/>
                    <a:pt x="30" y="35"/>
                  </a:cubicBezTo>
                  <a:cubicBezTo>
                    <a:pt x="30" y="35"/>
                    <a:pt x="30" y="36"/>
                    <a:pt x="30" y="36"/>
                  </a:cubicBezTo>
                  <a:cubicBezTo>
                    <a:pt x="30" y="36"/>
                    <a:pt x="29" y="36"/>
                    <a:pt x="28" y="36"/>
                  </a:cubicBezTo>
                  <a:cubicBezTo>
                    <a:pt x="28" y="37"/>
                    <a:pt x="27" y="37"/>
                    <a:pt x="26" y="37"/>
                  </a:cubicBezTo>
                  <a:cubicBezTo>
                    <a:pt x="25" y="38"/>
                    <a:pt x="23" y="38"/>
                    <a:pt x="22" y="38"/>
                  </a:cubicBezTo>
                  <a:cubicBezTo>
                    <a:pt x="20" y="38"/>
                    <a:pt x="19" y="39"/>
                    <a:pt x="17" y="39"/>
                  </a:cubicBezTo>
                  <a:cubicBezTo>
                    <a:pt x="14" y="39"/>
                    <a:pt x="12" y="38"/>
                    <a:pt x="10" y="37"/>
                  </a:cubicBezTo>
                  <a:cubicBezTo>
                    <a:pt x="7" y="37"/>
                    <a:pt x="6" y="35"/>
                    <a:pt x="4" y="34"/>
                  </a:cubicBezTo>
                  <a:cubicBezTo>
                    <a:pt x="3" y="32"/>
                    <a:pt x="1" y="30"/>
                    <a:pt x="1" y="28"/>
                  </a:cubicBezTo>
                  <a:cubicBezTo>
                    <a:pt x="0" y="25"/>
                    <a:pt x="0" y="23"/>
                    <a:pt x="0" y="19"/>
                  </a:cubicBezTo>
                  <a:cubicBezTo>
                    <a:pt x="0" y="16"/>
                    <a:pt x="0" y="14"/>
                    <a:pt x="1" y="11"/>
                  </a:cubicBezTo>
                  <a:cubicBezTo>
                    <a:pt x="2" y="9"/>
                    <a:pt x="3" y="7"/>
                    <a:pt x="4" y="5"/>
                  </a:cubicBezTo>
                  <a:cubicBezTo>
                    <a:pt x="6" y="3"/>
                    <a:pt x="7" y="2"/>
                    <a:pt x="9" y="1"/>
                  </a:cubicBezTo>
                  <a:cubicBezTo>
                    <a:pt x="12" y="0"/>
                    <a:pt x="14" y="0"/>
                    <a:pt x="16" y="0"/>
                  </a:cubicBezTo>
                  <a:cubicBezTo>
                    <a:pt x="19" y="0"/>
                    <a:pt x="22" y="0"/>
                    <a:pt x="23" y="1"/>
                  </a:cubicBezTo>
                  <a:cubicBezTo>
                    <a:pt x="25" y="2"/>
                    <a:pt x="27" y="3"/>
                    <a:pt x="28" y="5"/>
                  </a:cubicBezTo>
                  <a:cubicBezTo>
                    <a:pt x="30" y="6"/>
                    <a:pt x="30" y="8"/>
                    <a:pt x="31" y="10"/>
                  </a:cubicBezTo>
                  <a:cubicBezTo>
                    <a:pt x="32" y="12"/>
                    <a:pt x="32" y="14"/>
                    <a:pt x="32" y="17"/>
                  </a:cubicBezTo>
                  <a:lnTo>
                    <a:pt x="32" y="18"/>
                  </a:lnTo>
                  <a:close/>
                  <a:moveTo>
                    <a:pt x="25" y="16"/>
                  </a:moveTo>
                  <a:cubicBezTo>
                    <a:pt x="26" y="12"/>
                    <a:pt x="25" y="10"/>
                    <a:pt x="23" y="8"/>
                  </a:cubicBezTo>
                  <a:cubicBezTo>
                    <a:pt x="22" y="6"/>
                    <a:pt x="19" y="5"/>
                    <a:pt x="16" y="5"/>
                  </a:cubicBezTo>
                  <a:cubicBezTo>
                    <a:pt x="15" y="5"/>
                    <a:pt x="13" y="5"/>
                    <a:pt x="12" y="6"/>
                  </a:cubicBezTo>
                  <a:cubicBezTo>
                    <a:pt x="11" y="6"/>
                    <a:pt x="10" y="7"/>
                    <a:pt x="9" y="8"/>
                  </a:cubicBezTo>
                  <a:cubicBezTo>
                    <a:pt x="8" y="9"/>
                    <a:pt x="7" y="10"/>
                    <a:pt x="7" y="12"/>
                  </a:cubicBezTo>
                  <a:cubicBezTo>
                    <a:pt x="7" y="13"/>
                    <a:pt x="6" y="14"/>
                    <a:pt x="6" y="16"/>
                  </a:cubicBezTo>
                  <a:lnTo>
                    <a:pt x="25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57" name="Freeform 53"/>
            <p:cNvSpPr>
              <a:spLocks/>
            </p:cNvSpPr>
            <p:nvPr/>
          </p:nvSpPr>
          <p:spPr bwMode="auto">
            <a:xfrm>
              <a:off x="7359651" y="4240213"/>
              <a:ext cx="34925" cy="65088"/>
            </a:xfrm>
            <a:custGeom>
              <a:avLst/>
              <a:gdLst>
                <a:gd name="T0" fmla="*/ 20 w 20"/>
                <a:gd name="T1" fmla="*/ 4 h 38"/>
                <a:gd name="T2" fmla="*/ 20 w 20"/>
                <a:gd name="T3" fmla="*/ 5 h 38"/>
                <a:gd name="T4" fmla="*/ 20 w 20"/>
                <a:gd name="T5" fmla="*/ 6 h 38"/>
                <a:gd name="T6" fmla="*/ 20 w 20"/>
                <a:gd name="T7" fmla="*/ 7 h 38"/>
                <a:gd name="T8" fmla="*/ 19 w 20"/>
                <a:gd name="T9" fmla="*/ 7 h 38"/>
                <a:gd name="T10" fmla="*/ 19 w 20"/>
                <a:gd name="T11" fmla="*/ 7 h 38"/>
                <a:gd name="T12" fmla="*/ 18 w 20"/>
                <a:gd name="T13" fmla="*/ 6 h 38"/>
                <a:gd name="T14" fmla="*/ 16 w 20"/>
                <a:gd name="T15" fmla="*/ 6 h 38"/>
                <a:gd name="T16" fmla="*/ 15 w 20"/>
                <a:gd name="T17" fmla="*/ 6 h 38"/>
                <a:gd name="T18" fmla="*/ 13 w 20"/>
                <a:gd name="T19" fmla="*/ 6 h 38"/>
                <a:gd name="T20" fmla="*/ 11 w 20"/>
                <a:gd name="T21" fmla="*/ 8 h 38"/>
                <a:gd name="T22" fmla="*/ 9 w 20"/>
                <a:gd name="T23" fmla="*/ 10 h 38"/>
                <a:gd name="T24" fmla="*/ 6 w 20"/>
                <a:gd name="T25" fmla="*/ 14 h 38"/>
                <a:gd name="T26" fmla="*/ 6 w 20"/>
                <a:gd name="T27" fmla="*/ 37 h 38"/>
                <a:gd name="T28" fmla="*/ 6 w 20"/>
                <a:gd name="T29" fmla="*/ 37 h 38"/>
                <a:gd name="T30" fmla="*/ 5 w 20"/>
                <a:gd name="T31" fmla="*/ 38 h 38"/>
                <a:gd name="T32" fmla="*/ 5 w 20"/>
                <a:gd name="T33" fmla="*/ 38 h 38"/>
                <a:gd name="T34" fmla="*/ 3 w 20"/>
                <a:gd name="T35" fmla="*/ 38 h 38"/>
                <a:gd name="T36" fmla="*/ 1 w 20"/>
                <a:gd name="T37" fmla="*/ 38 h 38"/>
                <a:gd name="T38" fmla="*/ 0 w 20"/>
                <a:gd name="T39" fmla="*/ 38 h 38"/>
                <a:gd name="T40" fmla="*/ 0 w 20"/>
                <a:gd name="T41" fmla="*/ 37 h 38"/>
                <a:gd name="T42" fmla="*/ 0 w 20"/>
                <a:gd name="T43" fmla="*/ 37 h 38"/>
                <a:gd name="T44" fmla="*/ 0 w 20"/>
                <a:gd name="T45" fmla="*/ 2 h 38"/>
                <a:gd name="T46" fmla="*/ 0 w 20"/>
                <a:gd name="T47" fmla="*/ 1 h 38"/>
                <a:gd name="T48" fmla="*/ 0 w 20"/>
                <a:gd name="T49" fmla="*/ 1 h 38"/>
                <a:gd name="T50" fmla="*/ 1 w 20"/>
                <a:gd name="T51" fmla="*/ 1 h 38"/>
                <a:gd name="T52" fmla="*/ 3 w 20"/>
                <a:gd name="T53" fmla="*/ 0 h 38"/>
                <a:gd name="T54" fmla="*/ 4 w 20"/>
                <a:gd name="T55" fmla="*/ 1 h 38"/>
                <a:gd name="T56" fmla="*/ 5 w 20"/>
                <a:gd name="T57" fmla="*/ 1 h 38"/>
                <a:gd name="T58" fmla="*/ 5 w 20"/>
                <a:gd name="T59" fmla="*/ 1 h 38"/>
                <a:gd name="T60" fmla="*/ 6 w 20"/>
                <a:gd name="T61" fmla="*/ 2 h 38"/>
                <a:gd name="T62" fmla="*/ 6 w 20"/>
                <a:gd name="T63" fmla="*/ 7 h 38"/>
                <a:gd name="T64" fmla="*/ 8 w 20"/>
                <a:gd name="T65" fmla="*/ 3 h 38"/>
                <a:gd name="T66" fmla="*/ 11 w 20"/>
                <a:gd name="T67" fmla="*/ 1 h 38"/>
                <a:gd name="T68" fmla="*/ 13 w 20"/>
                <a:gd name="T69" fmla="*/ 0 h 38"/>
                <a:gd name="T70" fmla="*/ 15 w 20"/>
                <a:gd name="T71" fmla="*/ 0 h 38"/>
                <a:gd name="T72" fmla="*/ 16 w 20"/>
                <a:gd name="T73" fmla="*/ 0 h 38"/>
                <a:gd name="T74" fmla="*/ 18 w 20"/>
                <a:gd name="T75" fmla="*/ 0 h 38"/>
                <a:gd name="T76" fmla="*/ 19 w 20"/>
                <a:gd name="T77" fmla="*/ 1 h 38"/>
                <a:gd name="T78" fmla="*/ 20 w 20"/>
                <a:gd name="T79" fmla="*/ 1 h 38"/>
                <a:gd name="T80" fmla="*/ 20 w 20"/>
                <a:gd name="T81" fmla="*/ 1 h 38"/>
                <a:gd name="T82" fmla="*/ 20 w 20"/>
                <a:gd name="T83" fmla="*/ 2 h 38"/>
                <a:gd name="T84" fmla="*/ 20 w 20"/>
                <a:gd name="T85" fmla="*/ 3 h 38"/>
                <a:gd name="T86" fmla="*/ 20 w 20"/>
                <a:gd name="T87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" h="38">
                  <a:moveTo>
                    <a:pt x="20" y="4"/>
                  </a:moveTo>
                  <a:cubicBezTo>
                    <a:pt x="20" y="5"/>
                    <a:pt x="20" y="5"/>
                    <a:pt x="20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19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7" y="6"/>
                    <a:pt x="17" y="6"/>
                    <a:pt x="16" y="6"/>
                  </a:cubicBezTo>
                  <a:cubicBezTo>
                    <a:pt x="16" y="6"/>
                    <a:pt x="15" y="6"/>
                    <a:pt x="15" y="6"/>
                  </a:cubicBezTo>
                  <a:cubicBezTo>
                    <a:pt x="14" y="6"/>
                    <a:pt x="13" y="6"/>
                    <a:pt x="13" y="6"/>
                  </a:cubicBezTo>
                  <a:cubicBezTo>
                    <a:pt x="12" y="7"/>
                    <a:pt x="12" y="7"/>
                    <a:pt x="11" y="8"/>
                  </a:cubicBezTo>
                  <a:cubicBezTo>
                    <a:pt x="10" y="8"/>
                    <a:pt x="9" y="9"/>
                    <a:pt x="9" y="10"/>
                  </a:cubicBezTo>
                  <a:cubicBezTo>
                    <a:pt x="8" y="11"/>
                    <a:pt x="7" y="12"/>
                    <a:pt x="6" y="14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8"/>
                    <a:pt x="5" y="38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4" y="38"/>
                    <a:pt x="4" y="38"/>
                    <a:pt x="3" y="38"/>
                  </a:cubicBezTo>
                  <a:cubicBezTo>
                    <a:pt x="2" y="38"/>
                    <a:pt x="2" y="38"/>
                    <a:pt x="1" y="38"/>
                  </a:cubicBezTo>
                  <a:cubicBezTo>
                    <a:pt x="1" y="38"/>
                    <a:pt x="1" y="38"/>
                    <a:pt x="0" y="38"/>
                  </a:cubicBezTo>
                  <a:cubicBezTo>
                    <a:pt x="0" y="38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6" y="1"/>
                    <a:pt x="6" y="2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5"/>
                    <a:pt x="7" y="4"/>
                    <a:pt x="8" y="3"/>
                  </a:cubicBezTo>
                  <a:cubicBezTo>
                    <a:pt x="9" y="2"/>
                    <a:pt x="10" y="2"/>
                    <a:pt x="11" y="1"/>
                  </a:cubicBezTo>
                  <a:cubicBezTo>
                    <a:pt x="11" y="1"/>
                    <a:pt x="12" y="0"/>
                    <a:pt x="13" y="0"/>
                  </a:cubicBezTo>
                  <a:cubicBezTo>
                    <a:pt x="14" y="0"/>
                    <a:pt x="14" y="0"/>
                    <a:pt x="15" y="0"/>
                  </a:cubicBezTo>
                  <a:cubicBezTo>
                    <a:pt x="15" y="0"/>
                    <a:pt x="16" y="0"/>
                    <a:pt x="16" y="0"/>
                  </a:cubicBezTo>
                  <a:cubicBezTo>
                    <a:pt x="17" y="0"/>
                    <a:pt x="17" y="0"/>
                    <a:pt x="18" y="0"/>
                  </a:cubicBezTo>
                  <a:cubicBezTo>
                    <a:pt x="18" y="0"/>
                    <a:pt x="19" y="0"/>
                    <a:pt x="19" y="1"/>
                  </a:cubicBezTo>
                  <a:cubicBezTo>
                    <a:pt x="19" y="1"/>
                    <a:pt x="20" y="1"/>
                    <a:pt x="20" y="1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1"/>
                    <a:pt x="20" y="2"/>
                    <a:pt x="20" y="2"/>
                  </a:cubicBezTo>
                  <a:cubicBezTo>
                    <a:pt x="20" y="2"/>
                    <a:pt x="20" y="2"/>
                    <a:pt x="20" y="3"/>
                  </a:cubicBezTo>
                  <a:cubicBezTo>
                    <a:pt x="20" y="3"/>
                    <a:pt x="20" y="3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186591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0" y="190500"/>
            <a:ext cx="1547114" cy="685800"/>
          </a:xfrm>
          <a:custGeom>
            <a:avLst/>
            <a:gdLst>
              <a:gd name="connsiteX0" fmla="*/ 0 w 1547114"/>
              <a:gd name="connsiteY0" fmla="*/ 0 h 685800"/>
              <a:gd name="connsiteX1" fmla="*/ 476252 w 1547114"/>
              <a:gd name="connsiteY1" fmla="*/ 0 h 685800"/>
              <a:gd name="connsiteX2" fmla="*/ 787400 w 1547114"/>
              <a:gd name="connsiteY2" fmla="*/ 0 h 685800"/>
              <a:gd name="connsiteX3" fmla="*/ 1547114 w 1547114"/>
              <a:gd name="connsiteY3" fmla="*/ 0 h 685800"/>
              <a:gd name="connsiteX4" fmla="*/ 1185162 w 1547114"/>
              <a:gd name="connsiteY4" fmla="*/ 685800 h 685800"/>
              <a:gd name="connsiteX5" fmla="*/ 787400 w 1547114"/>
              <a:gd name="connsiteY5" fmla="*/ 685800 h 685800"/>
              <a:gd name="connsiteX6" fmla="*/ 114300 w 1547114"/>
              <a:gd name="connsiteY6" fmla="*/ 685800 h 685800"/>
              <a:gd name="connsiteX7" fmla="*/ 0 w 1547114"/>
              <a:gd name="connsiteY7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7114" h="685800">
                <a:moveTo>
                  <a:pt x="0" y="0"/>
                </a:moveTo>
                <a:lnTo>
                  <a:pt x="476252" y="0"/>
                </a:lnTo>
                <a:lnTo>
                  <a:pt x="787400" y="0"/>
                </a:lnTo>
                <a:lnTo>
                  <a:pt x="1547114" y="0"/>
                </a:lnTo>
                <a:lnTo>
                  <a:pt x="1185162" y="685800"/>
                </a:lnTo>
                <a:lnTo>
                  <a:pt x="787400" y="685800"/>
                </a:lnTo>
                <a:lnTo>
                  <a:pt x="114300" y="685800"/>
                </a:lnTo>
                <a:lnTo>
                  <a:pt x="0" y="685800"/>
                </a:lnTo>
                <a:close/>
              </a:path>
            </a:pathLst>
          </a:custGeom>
          <a:blipFill dpi="0" rotWithShape="1">
            <a:blip r:embed="rId2" cstate="print">
              <a:extLst/>
            </a:blip>
            <a:srcRect/>
            <a:stretch>
              <a:fillRect b="-14814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 rot="10800000">
            <a:off x="1181100" y="190500"/>
            <a:ext cx="11010899" cy="685800"/>
          </a:xfrm>
          <a:custGeom>
            <a:avLst/>
            <a:gdLst>
              <a:gd name="connsiteX0" fmla="*/ 10648947 w 11010899"/>
              <a:gd name="connsiteY0" fmla="*/ 685800 h 685800"/>
              <a:gd name="connsiteX1" fmla="*/ 10251185 w 11010899"/>
              <a:gd name="connsiteY1" fmla="*/ 685800 h 685800"/>
              <a:gd name="connsiteX2" fmla="*/ 10064751 w 11010899"/>
              <a:gd name="connsiteY2" fmla="*/ 685800 h 685800"/>
              <a:gd name="connsiteX3" fmla="*/ 9578085 w 11010899"/>
              <a:gd name="connsiteY3" fmla="*/ 685800 h 685800"/>
              <a:gd name="connsiteX4" fmla="*/ 9463785 w 11010899"/>
              <a:gd name="connsiteY4" fmla="*/ 685800 h 685800"/>
              <a:gd name="connsiteX5" fmla="*/ 0 w 11010899"/>
              <a:gd name="connsiteY5" fmla="*/ 685800 h 685800"/>
              <a:gd name="connsiteX6" fmla="*/ 0 w 11010899"/>
              <a:gd name="connsiteY6" fmla="*/ 0 h 685800"/>
              <a:gd name="connsiteX7" fmla="*/ 9463785 w 11010899"/>
              <a:gd name="connsiteY7" fmla="*/ 0 h 685800"/>
              <a:gd name="connsiteX8" fmla="*/ 9940037 w 11010899"/>
              <a:gd name="connsiteY8" fmla="*/ 0 h 685800"/>
              <a:gd name="connsiteX9" fmla="*/ 10064751 w 11010899"/>
              <a:gd name="connsiteY9" fmla="*/ 0 h 685800"/>
              <a:gd name="connsiteX10" fmla="*/ 10251185 w 11010899"/>
              <a:gd name="connsiteY10" fmla="*/ 0 h 685800"/>
              <a:gd name="connsiteX11" fmla="*/ 11010899 w 11010899"/>
              <a:gd name="connsiteY11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010899" h="685800">
                <a:moveTo>
                  <a:pt x="10648947" y="685800"/>
                </a:moveTo>
                <a:lnTo>
                  <a:pt x="10251185" y="685800"/>
                </a:lnTo>
                <a:lnTo>
                  <a:pt x="10064751" y="685800"/>
                </a:lnTo>
                <a:lnTo>
                  <a:pt x="9578085" y="685800"/>
                </a:lnTo>
                <a:lnTo>
                  <a:pt x="9463785" y="685800"/>
                </a:lnTo>
                <a:lnTo>
                  <a:pt x="0" y="685800"/>
                </a:lnTo>
                <a:lnTo>
                  <a:pt x="0" y="0"/>
                </a:lnTo>
                <a:lnTo>
                  <a:pt x="9463785" y="0"/>
                </a:lnTo>
                <a:lnTo>
                  <a:pt x="9940037" y="0"/>
                </a:lnTo>
                <a:lnTo>
                  <a:pt x="10064751" y="0"/>
                </a:lnTo>
                <a:lnTo>
                  <a:pt x="10251185" y="0"/>
                </a:lnTo>
                <a:lnTo>
                  <a:pt x="11010899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0"/>
          </p:nvPr>
        </p:nvSpPr>
        <p:spPr>
          <a:xfrm>
            <a:off x="1741487" y="363538"/>
            <a:ext cx="7837941" cy="376237"/>
          </a:xfrm>
        </p:spPr>
        <p:txBody>
          <a:bodyPr/>
          <a:lstStyle/>
          <a:p>
            <a:r>
              <a:rPr lang="en-US" sz="2800" dirty="0" smtClean="0"/>
              <a:t>Core  Areas of  Activity</a:t>
            </a:r>
            <a:endParaRPr lang="en-US" sz="2800" dirty="0"/>
          </a:p>
        </p:txBody>
      </p:sp>
      <p:sp>
        <p:nvSpPr>
          <p:cNvPr id="24" name="Content Placeholder 18"/>
          <p:cNvSpPr txBox="1">
            <a:spLocks/>
          </p:cNvSpPr>
          <p:nvPr/>
        </p:nvSpPr>
        <p:spPr>
          <a:xfrm>
            <a:off x="3417888" y="2709739"/>
            <a:ext cx="5356224" cy="388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 b="1" dirty="0">
              <a:solidFill>
                <a:srgbClr val="C19C6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4450" y="1825536"/>
            <a:ext cx="929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Honourpoint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puts sustained efforts into three core areas:</a:t>
            </a:r>
          </a:p>
        </p:txBody>
      </p:sp>
      <p:sp>
        <p:nvSpPr>
          <p:cNvPr id="2" name="Rectangle 1"/>
          <p:cNvSpPr/>
          <p:nvPr/>
        </p:nvSpPr>
        <p:spPr>
          <a:xfrm>
            <a:off x="895350" y="2705100"/>
            <a:ext cx="2781300" cy="3194667"/>
          </a:xfrm>
          <a:prstGeom prst="rect">
            <a:avLst/>
          </a:prstGeom>
          <a:solidFill>
            <a:srgbClr val="C19C62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38650" y="2724150"/>
            <a:ext cx="2990850" cy="3213717"/>
          </a:xfrm>
          <a:prstGeom prst="rect">
            <a:avLst/>
          </a:prstGeom>
          <a:solidFill>
            <a:srgbClr val="A2AF89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8"/>
          <p:cNvSpPr txBox="1">
            <a:spLocks/>
          </p:cNvSpPr>
          <p:nvPr/>
        </p:nvSpPr>
        <p:spPr>
          <a:xfrm>
            <a:off x="1309688" y="2760663"/>
            <a:ext cx="1839912" cy="388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Area:1</a:t>
            </a:r>
          </a:p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Building online memorial for the martyrs of Armed Forces since 1947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Content Placeholder 18"/>
          <p:cNvSpPr txBox="1">
            <a:spLocks/>
          </p:cNvSpPr>
          <p:nvPr/>
        </p:nvSpPr>
        <p:spPr>
          <a:xfrm>
            <a:off x="4827588" y="2779713"/>
            <a:ext cx="2129176" cy="388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b="1" u="sng">
                <a:solidFill>
                  <a:schemeClr val="tx1">
                    <a:lumMod val="85000"/>
                    <a:lumOff val="15000"/>
                  </a:schemeClr>
                </a:solidFill>
              </a:rPr>
              <a:t>Area</a:t>
            </a:r>
            <a:r>
              <a:rPr b="1" u="sng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2</a:t>
            </a:r>
            <a:endParaRPr b="1" u="sng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Creating awareness about the contribution of martyrs and their families to the nation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58150" y="2724150"/>
            <a:ext cx="2800350" cy="3219450"/>
          </a:xfrm>
          <a:prstGeom prst="rect">
            <a:avLst/>
          </a:prstGeom>
          <a:solidFill>
            <a:srgbClr val="C19C62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18"/>
          <p:cNvSpPr txBox="1">
            <a:spLocks/>
          </p:cNvSpPr>
          <p:nvPr/>
        </p:nvSpPr>
        <p:spPr>
          <a:xfrm>
            <a:off x="8301162" y="2779713"/>
            <a:ext cx="2158398" cy="388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b="1" u="sng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Area:3</a:t>
            </a:r>
            <a:endParaRPr b="1" u="sng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Programs for the benefit of the martyrs’ families in collaboration  with various partners 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Content Placeholder 18"/>
          <p:cNvSpPr txBox="1">
            <a:spLocks/>
          </p:cNvSpPr>
          <p:nvPr/>
        </p:nvSpPr>
        <p:spPr>
          <a:xfrm>
            <a:off x="8916988" y="3636963"/>
            <a:ext cx="1839912" cy="388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054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724150" y="5544234"/>
            <a:ext cx="748665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   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1487606" y="363538"/>
            <a:ext cx="10704394" cy="569912"/>
          </a:xfrm>
        </p:spPr>
        <p:txBody>
          <a:bodyPr/>
          <a:lstStyle/>
          <a:p>
            <a:r>
              <a:rPr lang="en-US" sz="2000" b="1" dirty="0" smtClean="0">
                <a:ea typeface="Calibri"/>
                <a:sym typeface="Calibri"/>
              </a:rPr>
              <a:t>                                     Rang De Veer : 26 Jul 2022 to 15 Aug 2022</a:t>
            </a:r>
          </a:p>
          <a:p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1026" name="AutoShape 2" descr="blob:https://web.whatsapp.com/0b4e6faf-d5ea-46b9-a27f-1b3d5d4f8f1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2" descr="C:\Users\M A Afraz\Desktop\RDV-2022\WhatsApp Image 2022-07-05 at 11.32.42 AM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7350" y="971550"/>
            <a:ext cx="8820150" cy="58864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6809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550988" y="325439"/>
            <a:ext cx="9117012" cy="341312"/>
          </a:xfrm>
        </p:spPr>
        <p:txBody>
          <a:bodyPr/>
          <a:lstStyle/>
          <a:p>
            <a:pPr algn="ctr"/>
            <a:r>
              <a:rPr lang="en-IN" sz="3600" b="1" dirty="0" smtClean="0"/>
              <a:t>“Rang De Veer”—26 Jul 22 to 15 Aug 22</a:t>
            </a:r>
            <a:endParaRPr lang="en-IN" sz="3600" b="1" dirty="0"/>
          </a:p>
        </p:txBody>
      </p:sp>
      <p:graphicFrame>
        <p:nvGraphicFramePr>
          <p:cNvPr id="3" name="Diagram 2"/>
          <p:cNvGraphicFramePr/>
          <p:nvPr/>
        </p:nvGraphicFramePr>
        <p:xfrm>
          <a:off x="2336800" y="1200150"/>
          <a:ext cx="8128000" cy="4976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474788" y="325439"/>
            <a:ext cx="9117012" cy="341312"/>
          </a:xfrm>
        </p:spPr>
        <p:txBody>
          <a:bodyPr/>
          <a:lstStyle/>
          <a:p>
            <a:pPr algn="ctr"/>
            <a:r>
              <a:rPr lang="en-IN" sz="3600" b="1" dirty="0" smtClean="0"/>
              <a:t>“Rang De Veer”—Volunteers’ Support</a:t>
            </a:r>
            <a:endParaRPr lang="en-IN" sz="3600" b="1" dirty="0"/>
          </a:p>
        </p:txBody>
      </p:sp>
      <p:graphicFrame>
        <p:nvGraphicFramePr>
          <p:cNvPr id="3" name="Diagram 2"/>
          <p:cNvGraphicFramePr/>
          <p:nvPr/>
        </p:nvGraphicFramePr>
        <p:xfrm>
          <a:off x="2336800" y="1200150"/>
          <a:ext cx="8128000" cy="4976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474788" y="325439"/>
            <a:ext cx="9117012" cy="341312"/>
          </a:xfrm>
        </p:spPr>
        <p:txBody>
          <a:bodyPr/>
          <a:lstStyle/>
          <a:p>
            <a:pPr algn="ctr"/>
            <a:r>
              <a:rPr lang="en-IN" sz="3600" b="1" dirty="0" smtClean="0"/>
              <a:t>“Rang De Veer”—Volunteers’ Support</a:t>
            </a:r>
            <a:endParaRPr lang="en-IN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1238250"/>
            <a:ext cx="1064895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u="sng" dirty="0" smtClean="0"/>
              <a:t>Requirements:</a:t>
            </a:r>
          </a:p>
          <a:p>
            <a:endParaRPr lang="en-IN" sz="4400" b="1" u="sng" dirty="0" smtClean="0"/>
          </a:p>
          <a:p>
            <a:pPr>
              <a:buFont typeface="Arial" pitchFamily="34" charset="0"/>
              <a:buChar char="•"/>
            </a:pPr>
            <a:r>
              <a:rPr lang="en-IN" sz="4400" dirty="0" smtClean="0"/>
              <a:t>School Principal/Chairman/Administrative Head -- mail I’d/Contact details (verified)</a:t>
            </a:r>
          </a:p>
          <a:p>
            <a:pPr>
              <a:buFont typeface="Arial" pitchFamily="34" charset="0"/>
              <a:buChar char="•"/>
            </a:pPr>
            <a:r>
              <a:rPr lang="en-IN" sz="4400" dirty="0" smtClean="0"/>
              <a:t>Trustees/Organisation Heads of school chains--mail I’d/Contact details (verified)</a:t>
            </a:r>
          </a:p>
          <a:p>
            <a:endParaRPr lang="en-IN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474788" y="325439"/>
            <a:ext cx="9117012" cy="341312"/>
          </a:xfrm>
        </p:spPr>
        <p:txBody>
          <a:bodyPr/>
          <a:lstStyle/>
          <a:p>
            <a:pPr algn="ctr"/>
            <a:r>
              <a:rPr lang="en-IN" sz="3600" b="1" dirty="0" smtClean="0"/>
              <a:t>“Rang De Veer”—Volunteers’ Support</a:t>
            </a:r>
            <a:endParaRPr lang="en-IN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1238250"/>
            <a:ext cx="1064895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u="sng" dirty="0" smtClean="0"/>
              <a:t>Requirements:</a:t>
            </a:r>
          </a:p>
          <a:p>
            <a:pPr>
              <a:buFont typeface="Arial" pitchFamily="34" charset="0"/>
              <a:buChar char="•"/>
            </a:pPr>
            <a:r>
              <a:rPr lang="en-IN" sz="4400" dirty="0" smtClean="0"/>
              <a:t>Share RDV info through </a:t>
            </a:r>
            <a:r>
              <a:rPr lang="en-IN" sz="4400" dirty="0" err="1" smtClean="0"/>
              <a:t>Facebook</a:t>
            </a:r>
            <a:r>
              <a:rPr lang="en-IN" sz="4400" dirty="0" smtClean="0"/>
              <a:t>, </a:t>
            </a:r>
            <a:r>
              <a:rPr lang="en-IN" sz="4400" dirty="0" err="1" smtClean="0"/>
              <a:t>Instagram</a:t>
            </a:r>
            <a:r>
              <a:rPr lang="en-IN" sz="4400" dirty="0" smtClean="0"/>
              <a:t>/</a:t>
            </a:r>
            <a:r>
              <a:rPr lang="en-IN" sz="4400" dirty="0" err="1" smtClean="0"/>
              <a:t>WhatsApp</a:t>
            </a:r>
            <a:endParaRPr lang="en-IN" sz="4400" dirty="0" smtClean="0"/>
          </a:p>
          <a:p>
            <a:pPr>
              <a:buFont typeface="Arial" pitchFamily="34" charset="0"/>
              <a:buChar char="•"/>
            </a:pPr>
            <a:r>
              <a:rPr lang="en-IN" sz="4400" dirty="0" smtClean="0"/>
              <a:t>Share info with schools/parents/alumni groups</a:t>
            </a:r>
          </a:p>
          <a:p>
            <a:pPr>
              <a:buFont typeface="Arial" pitchFamily="34" charset="0"/>
              <a:buChar char="•"/>
            </a:pPr>
            <a:r>
              <a:rPr lang="en-IN" sz="4400" dirty="0" smtClean="0"/>
              <a:t>Translate into Hindi, Gujarati, Telugu etc to share</a:t>
            </a:r>
          </a:p>
          <a:p>
            <a:pPr>
              <a:buFont typeface="Arial" pitchFamily="34" charset="0"/>
              <a:buChar char="•"/>
            </a:pPr>
            <a:r>
              <a:rPr lang="en-IN" sz="4400" dirty="0" smtClean="0"/>
              <a:t>Pay tributes on </a:t>
            </a:r>
            <a:r>
              <a:rPr lang="en-IN" sz="4400" dirty="0" smtClean="0">
                <a:hlinkClick r:id="rId2"/>
              </a:rPr>
              <a:t>https://www.honourpoint.in/</a:t>
            </a:r>
            <a:endParaRPr lang="en-IN" sz="4400" dirty="0" smtClean="0"/>
          </a:p>
          <a:p>
            <a:endParaRPr lang="en-IN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0" y="190500"/>
            <a:ext cx="1547114" cy="685800"/>
          </a:xfrm>
          <a:custGeom>
            <a:avLst/>
            <a:gdLst>
              <a:gd name="connsiteX0" fmla="*/ 0 w 1547114"/>
              <a:gd name="connsiteY0" fmla="*/ 0 h 685800"/>
              <a:gd name="connsiteX1" fmla="*/ 476252 w 1547114"/>
              <a:gd name="connsiteY1" fmla="*/ 0 h 685800"/>
              <a:gd name="connsiteX2" fmla="*/ 787400 w 1547114"/>
              <a:gd name="connsiteY2" fmla="*/ 0 h 685800"/>
              <a:gd name="connsiteX3" fmla="*/ 1547114 w 1547114"/>
              <a:gd name="connsiteY3" fmla="*/ 0 h 685800"/>
              <a:gd name="connsiteX4" fmla="*/ 1185162 w 1547114"/>
              <a:gd name="connsiteY4" fmla="*/ 685800 h 685800"/>
              <a:gd name="connsiteX5" fmla="*/ 787400 w 1547114"/>
              <a:gd name="connsiteY5" fmla="*/ 685800 h 685800"/>
              <a:gd name="connsiteX6" fmla="*/ 114300 w 1547114"/>
              <a:gd name="connsiteY6" fmla="*/ 685800 h 685800"/>
              <a:gd name="connsiteX7" fmla="*/ 0 w 1547114"/>
              <a:gd name="connsiteY7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7114" h="685800">
                <a:moveTo>
                  <a:pt x="0" y="0"/>
                </a:moveTo>
                <a:lnTo>
                  <a:pt x="476252" y="0"/>
                </a:lnTo>
                <a:lnTo>
                  <a:pt x="787400" y="0"/>
                </a:lnTo>
                <a:lnTo>
                  <a:pt x="1547114" y="0"/>
                </a:lnTo>
                <a:lnTo>
                  <a:pt x="1185162" y="685800"/>
                </a:lnTo>
                <a:lnTo>
                  <a:pt x="787400" y="685800"/>
                </a:lnTo>
                <a:lnTo>
                  <a:pt x="114300" y="685800"/>
                </a:lnTo>
                <a:lnTo>
                  <a:pt x="0" y="685800"/>
                </a:lnTo>
                <a:close/>
              </a:path>
            </a:pathLst>
          </a:custGeom>
          <a:blipFill dpi="0" rotWithShape="1">
            <a:blip r:embed="rId2" cstate="print">
              <a:extLst/>
            </a:blip>
            <a:srcRect/>
            <a:stretch>
              <a:fillRect b="-14814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 rot="10800000">
            <a:off x="1181100" y="190500"/>
            <a:ext cx="11010899" cy="685800"/>
          </a:xfrm>
          <a:custGeom>
            <a:avLst/>
            <a:gdLst>
              <a:gd name="connsiteX0" fmla="*/ 10648947 w 11010899"/>
              <a:gd name="connsiteY0" fmla="*/ 685800 h 685800"/>
              <a:gd name="connsiteX1" fmla="*/ 10251185 w 11010899"/>
              <a:gd name="connsiteY1" fmla="*/ 685800 h 685800"/>
              <a:gd name="connsiteX2" fmla="*/ 10064751 w 11010899"/>
              <a:gd name="connsiteY2" fmla="*/ 685800 h 685800"/>
              <a:gd name="connsiteX3" fmla="*/ 9578085 w 11010899"/>
              <a:gd name="connsiteY3" fmla="*/ 685800 h 685800"/>
              <a:gd name="connsiteX4" fmla="*/ 9463785 w 11010899"/>
              <a:gd name="connsiteY4" fmla="*/ 685800 h 685800"/>
              <a:gd name="connsiteX5" fmla="*/ 0 w 11010899"/>
              <a:gd name="connsiteY5" fmla="*/ 685800 h 685800"/>
              <a:gd name="connsiteX6" fmla="*/ 0 w 11010899"/>
              <a:gd name="connsiteY6" fmla="*/ 0 h 685800"/>
              <a:gd name="connsiteX7" fmla="*/ 9463785 w 11010899"/>
              <a:gd name="connsiteY7" fmla="*/ 0 h 685800"/>
              <a:gd name="connsiteX8" fmla="*/ 9940037 w 11010899"/>
              <a:gd name="connsiteY8" fmla="*/ 0 h 685800"/>
              <a:gd name="connsiteX9" fmla="*/ 10064751 w 11010899"/>
              <a:gd name="connsiteY9" fmla="*/ 0 h 685800"/>
              <a:gd name="connsiteX10" fmla="*/ 10251185 w 11010899"/>
              <a:gd name="connsiteY10" fmla="*/ 0 h 685800"/>
              <a:gd name="connsiteX11" fmla="*/ 11010899 w 11010899"/>
              <a:gd name="connsiteY11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010899" h="685800">
                <a:moveTo>
                  <a:pt x="10648947" y="685800"/>
                </a:moveTo>
                <a:lnTo>
                  <a:pt x="10251185" y="685800"/>
                </a:lnTo>
                <a:lnTo>
                  <a:pt x="10064751" y="685800"/>
                </a:lnTo>
                <a:lnTo>
                  <a:pt x="9578085" y="685800"/>
                </a:lnTo>
                <a:lnTo>
                  <a:pt x="9463785" y="685800"/>
                </a:lnTo>
                <a:lnTo>
                  <a:pt x="0" y="685800"/>
                </a:lnTo>
                <a:lnTo>
                  <a:pt x="0" y="0"/>
                </a:lnTo>
                <a:lnTo>
                  <a:pt x="9463785" y="0"/>
                </a:lnTo>
                <a:lnTo>
                  <a:pt x="9940037" y="0"/>
                </a:lnTo>
                <a:lnTo>
                  <a:pt x="10064751" y="0"/>
                </a:lnTo>
                <a:lnTo>
                  <a:pt x="10251185" y="0"/>
                </a:lnTo>
                <a:lnTo>
                  <a:pt x="11010899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0"/>
          </p:nvPr>
        </p:nvSpPr>
        <p:spPr>
          <a:xfrm>
            <a:off x="1741487" y="363538"/>
            <a:ext cx="7837941" cy="376237"/>
          </a:xfrm>
        </p:spPr>
        <p:txBody>
          <a:bodyPr/>
          <a:lstStyle/>
          <a:p>
            <a:r>
              <a:rPr lang="en-US" dirty="0"/>
              <a:t>What makes </a:t>
            </a:r>
            <a:r>
              <a:rPr lang="en-US" b="1" dirty="0"/>
              <a:t>Honourpoint </a:t>
            </a:r>
            <a:r>
              <a:rPr lang="en-US" b="1" dirty="0" smtClean="0"/>
              <a:t> Unique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0" name="Content Placeholder 18"/>
          <p:cNvSpPr txBox="1">
            <a:spLocks/>
          </p:cNvSpPr>
          <p:nvPr/>
        </p:nvSpPr>
        <p:spPr>
          <a:xfrm>
            <a:off x="600078" y="2335214"/>
            <a:ext cx="1857372" cy="8080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srgbClr val="C19C62"/>
              </a:solidFill>
            </a:endParaRPr>
          </a:p>
        </p:txBody>
      </p:sp>
      <p:sp>
        <p:nvSpPr>
          <p:cNvPr id="33" name="Content Placeholder 18"/>
          <p:cNvSpPr txBox="1">
            <a:spLocks/>
          </p:cNvSpPr>
          <p:nvPr/>
        </p:nvSpPr>
        <p:spPr>
          <a:xfrm>
            <a:off x="926309" y="2259014"/>
            <a:ext cx="1857372" cy="8080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Dynamic, expandable memorial </a:t>
            </a:r>
            <a:r>
              <a:rPr lang="en-US" sz="1800" b="1" dirty="0" smtClean="0"/>
              <a:t>pages </a:t>
            </a:r>
          </a:p>
          <a:p>
            <a:r>
              <a:rPr sz="1800" b="1" smtClean="0"/>
              <a:t>---</a:t>
            </a:r>
            <a:r>
              <a:rPr lang="en-US" sz="1800" b="1" dirty="0" smtClean="0"/>
              <a:t> </a:t>
            </a:r>
            <a:r>
              <a:rPr lang="en-US" sz="1800" dirty="0">
                <a:solidFill>
                  <a:srgbClr val="C19C62"/>
                </a:solidFill>
              </a:rPr>
              <a:t>with contribution from comrades, family members, friends, and colleagues of  </a:t>
            </a:r>
            <a:r>
              <a:rPr lang="en-US" sz="1800" dirty="0" smtClean="0">
                <a:solidFill>
                  <a:srgbClr val="C19C62"/>
                </a:solidFill>
              </a:rPr>
              <a:t>units/formations</a:t>
            </a:r>
            <a:endParaRPr lang="en-US" sz="1800" dirty="0">
              <a:solidFill>
                <a:srgbClr val="C19C62"/>
              </a:solidFill>
            </a:endParaRPr>
          </a:p>
        </p:txBody>
      </p:sp>
      <p:sp>
        <p:nvSpPr>
          <p:cNvPr id="46" name="Content Placeholder 18"/>
          <p:cNvSpPr txBox="1">
            <a:spLocks/>
          </p:cNvSpPr>
          <p:nvPr/>
        </p:nvSpPr>
        <p:spPr>
          <a:xfrm>
            <a:off x="3843340" y="2354264"/>
            <a:ext cx="1857372" cy="8080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Living, breathing archive of significant </a:t>
            </a:r>
            <a:r>
              <a:rPr lang="en-US" sz="1800" b="1" dirty="0" smtClean="0"/>
              <a:t>events </a:t>
            </a:r>
          </a:p>
          <a:p>
            <a:r>
              <a:rPr sz="1800" b="1" smtClean="0">
                <a:solidFill>
                  <a:srgbClr val="C19C62"/>
                </a:solidFill>
              </a:rPr>
              <a:t>---</a:t>
            </a:r>
            <a:r>
              <a:rPr lang="en-US" sz="1800" dirty="0" smtClean="0">
                <a:solidFill>
                  <a:srgbClr val="C19C62"/>
                </a:solidFill>
              </a:rPr>
              <a:t>in </a:t>
            </a:r>
            <a:r>
              <a:rPr lang="en-US" sz="1800" dirty="0">
                <a:solidFill>
                  <a:srgbClr val="C19C62"/>
                </a:solidFill>
              </a:rPr>
              <a:t>our nation’s course of history</a:t>
            </a:r>
          </a:p>
        </p:txBody>
      </p:sp>
      <p:sp>
        <p:nvSpPr>
          <p:cNvPr id="47" name="Content Placeholder 18"/>
          <p:cNvSpPr txBox="1">
            <a:spLocks/>
          </p:cNvSpPr>
          <p:nvPr/>
        </p:nvSpPr>
        <p:spPr>
          <a:xfrm>
            <a:off x="7046121" y="2373314"/>
            <a:ext cx="1857372" cy="8080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Not </a:t>
            </a:r>
            <a:r>
              <a:rPr lang="en-US" sz="1800" b="1" dirty="0" smtClean="0"/>
              <a:t>location-specific</a:t>
            </a:r>
          </a:p>
          <a:p>
            <a:r>
              <a:rPr sz="1800" b="1" smtClean="0"/>
              <a:t>---</a:t>
            </a:r>
            <a:r>
              <a:rPr lang="en-US" sz="1800" b="1" dirty="0" smtClean="0"/>
              <a:t> </a:t>
            </a:r>
            <a:r>
              <a:rPr lang="en-US" sz="1800" dirty="0">
                <a:solidFill>
                  <a:srgbClr val="C19C62"/>
                </a:solidFill>
              </a:rPr>
              <a:t>as is the case with physical memorials. Easily accessible from anywhere by all countrymen</a:t>
            </a:r>
          </a:p>
        </p:txBody>
      </p:sp>
      <p:sp>
        <p:nvSpPr>
          <p:cNvPr id="48" name="Content Placeholder 18"/>
          <p:cNvSpPr txBox="1">
            <a:spLocks/>
          </p:cNvSpPr>
          <p:nvPr/>
        </p:nvSpPr>
        <p:spPr>
          <a:xfrm>
            <a:off x="9753603" y="2354264"/>
            <a:ext cx="1857372" cy="8080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Not restricted to any region, war, </a:t>
            </a:r>
            <a:r>
              <a:rPr lang="en-US" sz="1800" b="1" dirty="0" smtClean="0"/>
              <a:t>unit/regiment</a:t>
            </a:r>
          </a:p>
          <a:p>
            <a:r>
              <a:rPr lang="en-US" sz="1800" b="1" dirty="0" smtClean="0"/>
              <a:t> </a:t>
            </a:r>
            <a:r>
              <a:rPr lang="en-US" sz="1800" dirty="0">
                <a:solidFill>
                  <a:srgbClr val="C19C62"/>
                </a:solidFill>
              </a:rPr>
              <a:t>— </a:t>
            </a:r>
            <a:r>
              <a:rPr lang="en-US" sz="1800" dirty="0" err="1">
                <a:solidFill>
                  <a:srgbClr val="C19C62"/>
                </a:solidFill>
              </a:rPr>
              <a:t>honours</a:t>
            </a:r>
            <a:r>
              <a:rPr lang="en-US" sz="1800" dirty="0">
                <a:solidFill>
                  <a:srgbClr val="C19C62"/>
                </a:solidFill>
              </a:rPr>
              <a:t> all martyrs of the </a:t>
            </a:r>
            <a:r>
              <a:rPr lang="en-US" sz="1800" dirty="0" smtClean="0">
                <a:solidFill>
                  <a:srgbClr val="C19C62"/>
                </a:solidFill>
              </a:rPr>
              <a:t>Armed Forces right  from 1947 till date</a:t>
            </a:r>
            <a:endParaRPr lang="en-US" sz="1800" dirty="0">
              <a:solidFill>
                <a:srgbClr val="C19C62"/>
              </a:solidFill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rot="16200000">
            <a:off x="974407" y="4617720"/>
            <a:ext cx="448056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16200000">
            <a:off x="3955732" y="4617720"/>
            <a:ext cx="448056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16200000">
            <a:off x="7032307" y="4617720"/>
            <a:ext cx="4480560" cy="0"/>
          </a:xfrm>
          <a:prstGeom prst="line">
            <a:avLst/>
          </a:prstGeom>
          <a:ln w="19050">
            <a:solidFill>
              <a:schemeClr val="bg1">
                <a:lumMod val="6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713409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724150" y="5544234"/>
            <a:ext cx="748665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   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1487606" y="363538"/>
            <a:ext cx="10704394" cy="569912"/>
          </a:xfrm>
        </p:spPr>
        <p:txBody>
          <a:bodyPr/>
          <a:lstStyle/>
          <a:p>
            <a:r>
              <a:rPr lang="en-US" sz="3200" b="1" dirty="0" smtClean="0">
                <a:ea typeface="Calibri"/>
                <a:sym typeface="Calibri"/>
              </a:rPr>
              <a:t>                          Profile Tabs</a:t>
            </a:r>
          </a:p>
          <a:p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1026" name="AutoShape 2" descr="blob:https://web.whatsapp.com/0b4e6faf-d5ea-46b9-a27f-1b3d5d4f8f1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00504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724150" y="5544234"/>
            <a:ext cx="748665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   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1487606" y="363538"/>
            <a:ext cx="10704394" cy="569912"/>
          </a:xfrm>
        </p:spPr>
        <p:txBody>
          <a:bodyPr/>
          <a:lstStyle/>
          <a:p>
            <a:r>
              <a:rPr lang="en-US" sz="3200" b="1" dirty="0" smtClean="0">
                <a:ea typeface="Calibri"/>
                <a:sym typeface="Calibri"/>
              </a:rPr>
              <a:t>                          Profile Tabs</a:t>
            </a:r>
          </a:p>
          <a:p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1026" name="AutoShape 2" descr="blob:https://web.whatsapp.com/0b4e6faf-d5ea-46b9-a27f-1b3d5d4f8f1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00504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724150" y="5544234"/>
            <a:ext cx="748665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   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1487606" y="363538"/>
            <a:ext cx="10704394" cy="569912"/>
          </a:xfrm>
        </p:spPr>
        <p:txBody>
          <a:bodyPr/>
          <a:lstStyle/>
          <a:p>
            <a:r>
              <a:rPr lang="en-US" sz="3200" b="1" dirty="0" smtClean="0">
                <a:ea typeface="Calibri"/>
                <a:sym typeface="Calibri"/>
              </a:rPr>
              <a:t>                          Profile Tabs</a:t>
            </a:r>
          </a:p>
          <a:p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1026" name="AutoShape 2" descr="blob:https://web.whatsapp.com/0b4e6faf-d5ea-46b9-a27f-1b3d5d4f8f1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00504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724150" y="5544234"/>
            <a:ext cx="748665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   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1487606" y="363538"/>
            <a:ext cx="10704394" cy="569912"/>
          </a:xfrm>
        </p:spPr>
        <p:txBody>
          <a:bodyPr/>
          <a:lstStyle/>
          <a:p>
            <a:r>
              <a:rPr lang="en-US" sz="3200" b="1" dirty="0" smtClean="0">
                <a:ea typeface="Calibri"/>
                <a:sym typeface="Calibri"/>
              </a:rPr>
              <a:t>                          Profile Tabs</a:t>
            </a:r>
          </a:p>
          <a:p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1026" name="AutoShape 2" descr="blob:https://web.whatsapp.com/0b4e6faf-d5ea-46b9-a27f-1b3d5d4f8f1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00504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724150" y="5544234"/>
            <a:ext cx="748665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          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0"/>
          </p:nvPr>
        </p:nvSpPr>
        <p:spPr>
          <a:xfrm>
            <a:off x="1487606" y="363538"/>
            <a:ext cx="10704394" cy="569912"/>
          </a:xfrm>
        </p:spPr>
        <p:txBody>
          <a:bodyPr/>
          <a:lstStyle/>
          <a:p>
            <a:r>
              <a:rPr lang="en-US" sz="3200" b="1" dirty="0" smtClean="0">
                <a:ea typeface="Calibri"/>
                <a:sym typeface="Calibri"/>
              </a:rPr>
              <a:t>                          Profile Tabs</a:t>
            </a:r>
          </a:p>
          <a:p>
            <a:r>
              <a:rPr lang="en-US" sz="1800" dirty="0" smtClean="0"/>
              <a:t> </a:t>
            </a:r>
            <a:endParaRPr lang="en-US" sz="1800" dirty="0"/>
          </a:p>
        </p:txBody>
      </p:sp>
      <p:sp>
        <p:nvSpPr>
          <p:cNvPr id="1026" name="AutoShape 2" descr="blob:https://web.whatsapp.com/0b4e6faf-d5ea-46b9-a27f-1b3d5d4f8f1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3011150" cy="731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00504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474788" y="325439"/>
            <a:ext cx="9117012" cy="341312"/>
          </a:xfrm>
        </p:spPr>
        <p:txBody>
          <a:bodyPr/>
          <a:lstStyle/>
          <a:p>
            <a:pPr algn="ctr"/>
            <a:r>
              <a:rPr lang="en-IN" sz="3600" b="1" dirty="0" smtClean="0"/>
              <a:t>“Rang De Veer”—Volunteers’ Support</a:t>
            </a:r>
            <a:endParaRPr lang="en-IN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1238250"/>
            <a:ext cx="1064895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400" b="1" u="sng" dirty="0" smtClean="0"/>
              <a:t>Requirements:</a:t>
            </a:r>
          </a:p>
          <a:p>
            <a:endParaRPr lang="en-IN" sz="4400" b="1" u="sng" dirty="0" smtClean="0"/>
          </a:p>
          <a:p>
            <a:pPr>
              <a:buFont typeface="Arial" pitchFamily="34" charset="0"/>
              <a:buChar char="•"/>
            </a:pPr>
            <a:r>
              <a:rPr lang="en-IN" sz="4400" dirty="0" smtClean="0"/>
              <a:t>Connect with local news papers/media/TV</a:t>
            </a:r>
          </a:p>
          <a:p>
            <a:pPr>
              <a:buFont typeface="Arial" pitchFamily="34" charset="0"/>
              <a:buChar char="•"/>
            </a:pPr>
            <a:r>
              <a:rPr lang="en-IN" sz="4400" dirty="0" smtClean="0"/>
              <a:t>Connect with local FM Radio </a:t>
            </a:r>
          </a:p>
          <a:p>
            <a:pPr>
              <a:buFont typeface="Arial" pitchFamily="34" charset="0"/>
              <a:buChar char="•"/>
            </a:pPr>
            <a:r>
              <a:rPr lang="en-IN" sz="4400" dirty="0" smtClean="0"/>
              <a:t>Connect with local cultural organisations/clubs/gated communities</a:t>
            </a:r>
          </a:p>
          <a:p>
            <a:endParaRPr lang="en-IN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474788" y="325439"/>
            <a:ext cx="9117012" cy="341312"/>
          </a:xfrm>
        </p:spPr>
        <p:txBody>
          <a:bodyPr/>
          <a:lstStyle/>
          <a:p>
            <a:pPr algn="ctr"/>
            <a:r>
              <a:rPr lang="en-IN" sz="3600" b="1" dirty="0" smtClean="0"/>
              <a:t>“Rang De Veer”—Volunteers’ Support</a:t>
            </a:r>
            <a:endParaRPr lang="en-IN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1238250"/>
            <a:ext cx="10648950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5400" b="1" u="sng" dirty="0" smtClean="0"/>
              <a:t>Salient Points:</a:t>
            </a:r>
          </a:p>
          <a:p>
            <a:pPr>
              <a:buFont typeface="Arial" pitchFamily="34" charset="0"/>
              <a:buChar char="•"/>
            </a:pPr>
            <a:r>
              <a:rPr lang="en-IN" sz="5400" dirty="0" smtClean="0"/>
              <a:t>Hassle free online contest</a:t>
            </a:r>
          </a:p>
          <a:p>
            <a:pPr>
              <a:buFont typeface="Arial" pitchFamily="34" charset="0"/>
              <a:buChar char="•"/>
            </a:pPr>
            <a:r>
              <a:rPr lang="en-IN" sz="5400" dirty="0" smtClean="0"/>
              <a:t>Participation from Home</a:t>
            </a:r>
          </a:p>
          <a:p>
            <a:pPr>
              <a:buFont typeface="Arial" pitchFamily="34" charset="0"/>
              <a:buChar char="•"/>
            </a:pPr>
            <a:r>
              <a:rPr lang="en-IN" sz="5400" dirty="0" smtClean="0"/>
              <a:t>Participation is free with attractive prizes</a:t>
            </a:r>
          </a:p>
          <a:p>
            <a:endParaRPr lang="en-IN"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474788" y="325439"/>
            <a:ext cx="9117012" cy="341312"/>
          </a:xfrm>
        </p:spPr>
        <p:txBody>
          <a:bodyPr/>
          <a:lstStyle/>
          <a:p>
            <a:pPr algn="ctr"/>
            <a:r>
              <a:rPr lang="en-IN" sz="3600" b="1" dirty="0" smtClean="0"/>
              <a:t>“Rang De Veer”—Volunteers’ Support</a:t>
            </a:r>
            <a:endParaRPr lang="en-IN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1238250"/>
            <a:ext cx="1064895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800" b="1" u="sng" dirty="0" smtClean="0"/>
              <a:t>Salient Points:</a:t>
            </a:r>
          </a:p>
          <a:p>
            <a:pPr>
              <a:buFont typeface="Arial" pitchFamily="34" charset="0"/>
              <a:buChar char="•"/>
            </a:pPr>
            <a:r>
              <a:rPr lang="en-IN" sz="4800" dirty="0" smtClean="0"/>
              <a:t>Can be an organised school activity</a:t>
            </a:r>
          </a:p>
          <a:p>
            <a:pPr>
              <a:buFont typeface="Arial" pitchFamily="34" charset="0"/>
              <a:buChar char="•"/>
            </a:pPr>
            <a:r>
              <a:rPr lang="en-IN" sz="4800" dirty="0" smtClean="0"/>
              <a:t>Emotional connect with the cause</a:t>
            </a:r>
          </a:p>
          <a:p>
            <a:pPr>
              <a:buFont typeface="Arial" pitchFamily="34" charset="0"/>
              <a:buChar char="•"/>
            </a:pPr>
            <a:r>
              <a:rPr lang="en-IN" sz="4800" dirty="0" smtClean="0"/>
              <a:t>Added relevance in “</a:t>
            </a:r>
            <a:r>
              <a:rPr lang="en-IN" sz="4800" dirty="0" err="1" smtClean="0"/>
              <a:t>Azadi</a:t>
            </a:r>
            <a:r>
              <a:rPr lang="en-IN" sz="4800" dirty="0" smtClean="0"/>
              <a:t> Ka </a:t>
            </a:r>
            <a:r>
              <a:rPr lang="en-IN" sz="4800" dirty="0" err="1" smtClean="0"/>
              <a:t>Amrit</a:t>
            </a:r>
            <a:r>
              <a:rPr lang="en-IN" sz="4800" dirty="0" smtClean="0"/>
              <a:t> </a:t>
            </a:r>
            <a:r>
              <a:rPr lang="en-IN" sz="4800" dirty="0" err="1" smtClean="0"/>
              <a:t>Mahotsva</a:t>
            </a:r>
            <a:r>
              <a:rPr lang="en-IN" sz="4800" dirty="0" smtClean="0"/>
              <a:t>” being commemorated by the nation</a:t>
            </a:r>
          </a:p>
          <a:p>
            <a:endParaRPr lang="en-IN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512888" y="325439"/>
            <a:ext cx="9117012" cy="341312"/>
          </a:xfrm>
        </p:spPr>
        <p:txBody>
          <a:bodyPr/>
          <a:lstStyle/>
          <a:p>
            <a:pPr algn="ctr"/>
            <a:r>
              <a:rPr lang="en-IN" sz="3600" b="1" dirty="0"/>
              <a:t>“</a:t>
            </a:r>
            <a:r>
              <a:rPr lang="en-IN" sz="3600" b="1" dirty="0" smtClean="0"/>
              <a:t>RDV”—</a:t>
            </a:r>
            <a:r>
              <a:rPr lang="en-IN" sz="3600" b="1" dirty="0"/>
              <a:t>Volunteers’ </a:t>
            </a:r>
            <a:r>
              <a:rPr lang="en-IN" sz="3600" b="1" dirty="0" smtClean="0"/>
              <a:t>Support(Process)</a:t>
            </a:r>
            <a:endParaRPr lang="en-IN" sz="3600" b="1" dirty="0"/>
          </a:p>
          <a:p>
            <a:pPr algn="ctr"/>
            <a:endParaRPr lang="en-IN" sz="3600" b="1" dirty="0"/>
          </a:p>
        </p:txBody>
      </p:sp>
      <p:graphicFrame>
        <p:nvGraphicFramePr>
          <p:cNvPr id="3" name="Diagram 2"/>
          <p:cNvGraphicFramePr/>
          <p:nvPr/>
        </p:nvGraphicFramePr>
        <p:xfrm>
          <a:off x="2336800" y="1200150"/>
          <a:ext cx="8128000" cy="4976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512888" y="325439"/>
            <a:ext cx="9117012" cy="341312"/>
          </a:xfrm>
        </p:spPr>
        <p:txBody>
          <a:bodyPr/>
          <a:lstStyle/>
          <a:p>
            <a:pPr algn="ctr"/>
            <a:r>
              <a:rPr lang="en-IN" sz="3600" b="1" dirty="0"/>
              <a:t>“</a:t>
            </a:r>
            <a:r>
              <a:rPr lang="en-IN" sz="3600" b="1" dirty="0" smtClean="0"/>
              <a:t>RDV”—</a:t>
            </a:r>
            <a:r>
              <a:rPr lang="en-IN" sz="3600" b="1" dirty="0"/>
              <a:t>Volunteers’ </a:t>
            </a:r>
            <a:r>
              <a:rPr lang="en-IN" sz="3600" b="1" dirty="0" smtClean="0"/>
              <a:t>Support(Process)</a:t>
            </a:r>
            <a:endParaRPr lang="en-IN" sz="3600" b="1" dirty="0"/>
          </a:p>
          <a:p>
            <a:pPr algn="ctr"/>
            <a:endParaRPr lang="en-IN" sz="3600" b="1" dirty="0"/>
          </a:p>
        </p:txBody>
      </p:sp>
      <p:graphicFrame>
        <p:nvGraphicFramePr>
          <p:cNvPr id="3" name="Diagram 2"/>
          <p:cNvGraphicFramePr/>
          <p:nvPr/>
        </p:nvGraphicFramePr>
        <p:xfrm>
          <a:off x="2336800" y="1200150"/>
          <a:ext cx="8128000" cy="49762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0" y="190500"/>
            <a:ext cx="1547114" cy="685800"/>
          </a:xfrm>
          <a:custGeom>
            <a:avLst/>
            <a:gdLst>
              <a:gd name="connsiteX0" fmla="*/ 0 w 1547114"/>
              <a:gd name="connsiteY0" fmla="*/ 0 h 685800"/>
              <a:gd name="connsiteX1" fmla="*/ 476252 w 1547114"/>
              <a:gd name="connsiteY1" fmla="*/ 0 h 685800"/>
              <a:gd name="connsiteX2" fmla="*/ 787400 w 1547114"/>
              <a:gd name="connsiteY2" fmla="*/ 0 h 685800"/>
              <a:gd name="connsiteX3" fmla="*/ 1547114 w 1547114"/>
              <a:gd name="connsiteY3" fmla="*/ 0 h 685800"/>
              <a:gd name="connsiteX4" fmla="*/ 1185162 w 1547114"/>
              <a:gd name="connsiteY4" fmla="*/ 685800 h 685800"/>
              <a:gd name="connsiteX5" fmla="*/ 787400 w 1547114"/>
              <a:gd name="connsiteY5" fmla="*/ 685800 h 685800"/>
              <a:gd name="connsiteX6" fmla="*/ 114300 w 1547114"/>
              <a:gd name="connsiteY6" fmla="*/ 685800 h 685800"/>
              <a:gd name="connsiteX7" fmla="*/ 0 w 1547114"/>
              <a:gd name="connsiteY7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7114" h="685800">
                <a:moveTo>
                  <a:pt x="0" y="0"/>
                </a:moveTo>
                <a:lnTo>
                  <a:pt x="476252" y="0"/>
                </a:lnTo>
                <a:lnTo>
                  <a:pt x="787400" y="0"/>
                </a:lnTo>
                <a:lnTo>
                  <a:pt x="1547114" y="0"/>
                </a:lnTo>
                <a:lnTo>
                  <a:pt x="1185162" y="685800"/>
                </a:lnTo>
                <a:lnTo>
                  <a:pt x="787400" y="685800"/>
                </a:lnTo>
                <a:lnTo>
                  <a:pt x="114300" y="685800"/>
                </a:lnTo>
                <a:lnTo>
                  <a:pt x="0" y="685800"/>
                </a:lnTo>
                <a:close/>
              </a:path>
            </a:pathLst>
          </a:custGeom>
          <a:blipFill dpi="0" rotWithShape="1">
            <a:blip r:embed="rId2" cstate="print">
              <a:extLst/>
            </a:blip>
            <a:srcRect/>
            <a:stretch>
              <a:fillRect b="-14814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 rot="10800000">
            <a:off x="1181100" y="190500"/>
            <a:ext cx="11010899" cy="685800"/>
          </a:xfrm>
          <a:custGeom>
            <a:avLst/>
            <a:gdLst>
              <a:gd name="connsiteX0" fmla="*/ 10648947 w 11010899"/>
              <a:gd name="connsiteY0" fmla="*/ 685800 h 685800"/>
              <a:gd name="connsiteX1" fmla="*/ 10251185 w 11010899"/>
              <a:gd name="connsiteY1" fmla="*/ 685800 h 685800"/>
              <a:gd name="connsiteX2" fmla="*/ 10064751 w 11010899"/>
              <a:gd name="connsiteY2" fmla="*/ 685800 h 685800"/>
              <a:gd name="connsiteX3" fmla="*/ 9578085 w 11010899"/>
              <a:gd name="connsiteY3" fmla="*/ 685800 h 685800"/>
              <a:gd name="connsiteX4" fmla="*/ 9463785 w 11010899"/>
              <a:gd name="connsiteY4" fmla="*/ 685800 h 685800"/>
              <a:gd name="connsiteX5" fmla="*/ 0 w 11010899"/>
              <a:gd name="connsiteY5" fmla="*/ 685800 h 685800"/>
              <a:gd name="connsiteX6" fmla="*/ 0 w 11010899"/>
              <a:gd name="connsiteY6" fmla="*/ 0 h 685800"/>
              <a:gd name="connsiteX7" fmla="*/ 9463785 w 11010899"/>
              <a:gd name="connsiteY7" fmla="*/ 0 h 685800"/>
              <a:gd name="connsiteX8" fmla="*/ 9940037 w 11010899"/>
              <a:gd name="connsiteY8" fmla="*/ 0 h 685800"/>
              <a:gd name="connsiteX9" fmla="*/ 10064751 w 11010899"/>
              <a:gd name="connsiteY9" fmla="*/ 0 h 685800"/>
              <a:gd name="connsiteX10" fmla="*/ 10251185 w 11010899"/>
              <a:gd name="connsiteY10" fmla="*/ 0 h 685800"/>
              <a:gd name="connsiteX11" fmla="*/ 11010899 w 11010899"/>
              <a:gd name="connsiteY11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010899" h="685800">
                <a:moveTo>
                  <a:pt x="10648947" y="685800"/>
                </a:moveTo>
                <a:lnTo>
                  <a:pt x="10251185" y="685800"/>
                </a:lnTo>
                <a:lnTo>
                  <a:pt x="10064751" y="685800"/>
                </a:lnTo>
                <a:lnTo>
                  <a:pt x="9578085" y="685800"/>
                </a:lnTo>
                <a:lnTo>
                  <a:pt x="9463785" y="685800"/>
                </a:lnTo>
                <a:lnTo>
                  <a:pt x="0" y="685800"/>
                </a:lnTo>
                <a:lnTo>
                  <a:pt x="0" y="0"/>
                </a:lnTo>
                <a:lnTo>
                  <a:pt x="9463785" y="0"/>
                </a:lnTo>
                <a:lnTo>
                  <a:pt x="9940037" y="0"/>
                </a:lnTo>
                <a:lnTo>
                  <a:pt x="10064751" y="0"/>
                </a:lnTo>
                <a:lnTo>
                  <a:pt x="10251185" y="0"/>
                </a:lnTo>
                <a:lnTo>
                  <a:pt x="11010899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0"/>
          </p:nvPr>
        </p:nvSpPr>
        <p:spPr>
          <a:xfrm>
            <a:off x="1741487" y="363538"/>
            <a:ext cx="7837941" cy="376237"/>
          </a:xfrm>
        </p:spPr>
        <p:txBody>
          <a:bodyPr/>
          <a:lstStyle/>
          <a:p>
            <a:r>
              <a:rPr lang="en-US" sz="2800" dirty="0" smtClean="0"/>
              <a:t>Core  Areas of  Activity</a:t>
            </a:r>
            <a:endParaRPr lang="en-US" sz="2800" dirty="0"/>
          </a:p>
        </p:txBody>
      </p:sp>
      <p:sp>
        <p:nvSpPr>
          <p:cNvPr id="24" name="Content Placeholder 18"/>
          <p:cNvSpPr txBox="1">
            <a:spLocks/>
          </p:cNvSpPr>
          <p:nvPr/>
        </p:nvSpPr>
        <p:spPr>
          <a:xfrm>
            <a:off x="3417888" y="2709739"/>
            <a:ext cx="5356224" cy="388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 b="1" dirty="0">
              <a:solidFill>
                <a:srgbClr val="C19C6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4450" y="1825536"/>
            <a:ext cx="929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Honourpoint</a:t>
            </a: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puts sustained efforts into three core areas:</a:t>
            </a:r>
          </a:p>
        </p:txBody>
      </p:sp>
      <p:sp>
        <p:nvSpPr>
          <p:cNvPr id="2" name="Rectangle 1"/>
          <p:cNvSpPr/>
          <p:nvPr/>
        </p:nvSpPr>
        <p:spPr>
          <a:xfrm>
            <a:off x="895350" y="2705100"/>
            <a:ext cx="2781300" cy="3194667"/>
          </a:xfrm>
          <a:prstGeom prst="rect">
            <a:avLst/>
          </a:prstGeom>
          <a:solidFill>
            <a:srgbClr val="C19C62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438650" y="2724150"/>
            <a:ext cx="2990850" cy="3213717"/>
          </a:xfrm>
          <a:prstGeom prst="rect">
            <a:avLst/>
          </a:prstGeom>
          <a:solidFill>
            <a:srgbClr val="A2AF89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8"/>
          <p:cNvSpPr txBox="1">
            <a:spLocks/>
          </p:cNvSpPr>
          <p:nvPr/>
        </p:nvSpPr>
        <p:spPr>
          <a:xfrm>
            <a:off x="1309688" y="2760663"/>
            <a:ext cx="1839912" cy="388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Area:1</a:t>
            </a:r>
          </a:p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Building online memorial for the martyrs of Armed Forces since 1947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Content Placeholder 18"/>
          <p:cNvSpPr txBox="1">
            <a:spLocks/>
          </p:cNvSpPr>
          <p:nvPr/>
        </p:nvSpPr>
        <p:spPr>
          <a:xfrm>
            <a:off x="4827588" y="2779713"/>
            <a:ext cx="2129176" cy="388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b="1" u="sng">
                <a:solidFill>
                  <a:schemeClr val="tx1">
                    <a:lumMod val="85000"/>
                    <a:lumOff val="15000"/>
                  </a:schemeClr>
                </a:solidFill>
              </a:rPr>
              <a:t>Area</a:t>
            </a:r>
            <a:r>
              <a:rPr b="1" u="sng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: 2</a:t>
            </a:r>
            <a:endParaRPr b="1" u="sng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Creating awareness about the contribution of martyrs and their families to the nation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58150" y="2724150"/>
            <a:ext cx="2800350" cy="3219450"/>
          </a:xfrm>
          <a:prstGeom prst="rect">
            <a:avLst/>
          </a:prstGeom>
          <a:solidFill>
            <a:srgbClr val="C19C62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Content Placeholder 18"/>
          <p:cNvSpPr txBox="1">
            <a:spLocks/>
          </p:cNvSpPr>
          <p:nvPr/>
        </p:nvSpPr>
        <p:spPr>
          <a:xfrm>
            <a:off x="8301162" y="2779713"/>
            <a:ext cx="2158398" cy="388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b="1" u="sng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Area:3</a:t>
            </a:r>
            <a:endParaRPr b="1" u="sng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/>
            <a:r>
              <a:rPr lang="en-US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Programs for the benefit of the martyrs’ families in collaboration  with various partners 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Content Placeholder 18"/>
          <p:cNvSpPr txBox="1">
            <a:spLocks/>
          </p:cNvSpPr>
          <p:nvPr/>
        </p:nvSpPr>
        <p:spPr>
          <a:xfrm>
            <a:off x="8916988" y="3636963"/>
            <a:ext cx="1839912" cy="388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054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0"/>
          </p:nvPr>
        </p:nvSpPr>
        <p:spPr>
          <a:xfrm>
            <a:off x="1474788" y="325439"/>
            <a:ext cx="9117012" cy="341312"/>
          </a:xfrm>
        </p:spPr>
        <p:txBody>
          <a:bodyPr/>
          <a:lstStyle/>
          <a:p>
            <a:pPr algn="ctr"/>
            <a:r>
              <a:rPr lang="en-IN" sz="3600" b="1" dirty="0" smtClean="0"/>
              <a:t>“Rang De Veer”—Volunteers’ Support</a:t>
            </a:r>
            <a:endParaRPr lang="en-IN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1066800" y="1238250"/>
            <a:ext cx="106489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800" b="1" u="sng" dirty="0" smtClean="0"/>
              <a:t>Information from Honourpoint:</a:t>
            </a:r>
          </a:p>
          <a:p>
            <a:endParaRPr lang="en-IN" sz="4800" b="1" u="sng" dirty="0" smtClean="0"/>
          </a:p>
          <a:p>
            <a:pPr>
              <a:buFont typeface="Arial" pitchFamily="34" charset="0"/>
              <a:buChar char="•"/>
            </a:pPr>
            <a:r>
              <a:rPr lang="en-IN" sz="4800" dirty="0" smtClean="0"/>
              <a:t>School chains already contacted</a:t>
            </a:r>
          </a:p>
          <a:p>
            <a:pPr>
              <a:buFont typeface="Arial" pitchFamily="34" charset="0"/>
              <a:buChar char="•"/>
            </a:pPr>
            <a:r>
              <a:rPr lang="en-IN" sz="4800" dirty="0" smtClean="0"/>
              <a:t>Format for submission</a:t>
            </a:r>
          </a:p>
          <a:p>
            <a:pPr>
              <a:buFont typeface="Arial" pitchFamily="34" charset="0"/>
              <a:buChar char="•"/>
            </a:pPr>
            <a:r>
              <a:rPr lang="en-IN" sz="4800" dirty="0" smtClean="0"/>
              <a:t>Event details/</a:t>
            </a:r>
            <a:r>
              <a:rPr lang="en-IN" sz="4800" dirty="0" err="1" smtClean="0"/>
              <a:t>creatives</a:t>
            </a:r>
            <a:r>
              <a:rPr lang="en-IN" sz="4800" dirty="0" smtClean="0"/>
              <a:t> etc</a:t>
            </a:r>
            <a:endParaRPr lang="en-IN" sz="4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9394" y="253765"/>
            <a:ext cx="2467454" cy="554188"/>
          </a:xfrm>
          <a:prstGeom prst="rect">
            <a:avLst/>
          </a:prstGeom>
        </p:spPr>
      </p:pic>
      <p:pic>
        <p:nvPicPr>
          <p:cNvPr id="2050" name="Picture 2" descr="C:\Users\M A Afraz\Desktop\Templates\WhatsApp Image 2021-06-14 at 15.54.35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28600" y="2000250"/>
            <a:ext cx="56769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Thank You</a:t>
            </a:r>
            <a:endParaRPr lang="en-US" sz="88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6243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4"/>
          <p:cNvSpPr/>
          <p:nvPr/>
        </p:nvSpPr>
        <p:spPr>
          <a:xfrm>
            <a:off x="0" y="190500"/>
            <a:ext cx="1547114" cy="685800"/>
          </a:xfrm>
          <a:custGeom>
            <a:avLst/>
            <a:gdLst>
              <a:gd name="connsiteX0" fmla="*/ 0 w 1547114"/>
              <a:gd name="connsiteY0" fmla="*/ 0 h 685800"/>
              <a:gd name="connsiteX1" fmla="*/ 476252 w 1547114"/>
              <a:gd name="connsiteY1" fmla="*/ 0 h 685800"/>
              <a:gd name="connsiteX2" fmla="*/ 787400 w 1547114"/>
              <a:gd name="connsiteY2" fmla="*/ 0 h 685800"/>
              <a:gd name="connsiteX3" fmla="*/ 1547114 w 1547114"/>
              <a:gd name="connsiteY3" fmla="*/ 0 h 685800"/>
              <a:gd name="connsiteX4" fmla="*/ 1185162 w 1547114"/>
              <a:gd name="connsiteY4" fmla="*/ 685800 h 685800"/>
              <a:gd name="connsiteX5" fmla="*/ 787400 w 1547114"/>
              <a:gd name="connsiteY5" fmla="*/ 685800 h 685800"/>
              <a:gd name="connsiteX6" fmla="*/ 114300 w 1547114"/>
              <a:gd name="connsiteY6" fmla="*/ 685800 h 685800"/>
              <a:gd name="connsiteX7" fmla="*/ 0 w 1547114"/>
              <a:gd name="connsiteY7" fmla="*/ 68580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7114" h="685800">
                <a:moveTo>
                  <a:pt x="0" y="0"/>
                </a:moveTo>
                <a:lnTo>
                  <a:pt x="476252" y="0"/>
                </a:lnTo>
                <a:lnTo>
                  <a:pt x="787400" y="0"/>
                </a:lnTo>
                <a:lnTo>
                  <a:pt x="1547114" y="0"/>
                </a:lnTo>
                <a:lnTo>
                  <a:pt x="1185162" y="685800"/>
                </a:lnTo>
                <a:lnTo>
                  <a:pt x="787400" y="685800"/>
                </a:lnTo>
                <a:lnTo>
                  <a:pt x="114300" y="685800"/>
                </a:lnTo>
                <a:lnTo>
                  <a:pt x="0" y="685800"/>
                </a:lnTo>
                <a:close/>
              </a:path>
            </a:pathLst>
          </a:custGeom>
          <a:blipFill dpi="0" rotWithShape="1">
            <a:blip r:embed="rId2" cstate="print">
              <a:extLst/>
            </a:blip>
            <a:srcRect/>
            <a:stretch>
              <a:fillRect b="-148148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>
          <a:xfrm rot="10800000">
            <a:off x="1181100" y="190500"/>
            <a:ext cx="11010899" cy="685800"/>
          </a:xfrm>
          <a:custGeom>
            <a:avLst/>
            <a:gdLst>
              <a:gd name="connsiteX0" fmla="*/ 10648947 w 11010899"/>
              <a:gd name="connsiteY0" fmla="*/ 685800 h 685800"/>
              <a:gd name="connsiteX1" fmla="*/ 10251185 w 11010899"/>
              <a:gd name="connsiteY1" fmla="*/ 685800 h 685800"/>
              <a:gd name="connsiteX2" fmla="*/ 10064751 w 11010899"/>
              <a:gd name="connsiteY2" fmla="*/ 685800 h 685800"/>
              <a:gd name="connsiteX3" fmla="*/ 9578085 w 11010899"/>
              <a:gd name="connsiteY3" fmla="*/ 685800 h 685800"/>
              <a:gd name="connsiteX4" fmla="*/ 9463785 w 11010899"/>
              <a:gd name="connsiteY4" fmla="*/ 685800 h 685800"/>
              <a:gd name="connsiteX5" fmla="*/ 0 w 11010899"/>
              <a:gd name="connsiteY5" fmla="*/ 685800 h 685800"/>
              <a:gd name="connsiteX6" fmla="*/ 0 w 11010899"/>
              <a:gd name="connsiteY6" fmla="*/ 0 h 685800"/>
              <a:gd name="connsiteX7" fmla="*/ 9463785 w 11010899"/>
              <a:gd name="connsiteY7" fmla="*/ 0 h 685800"/>
              <a:gd name="connsiteX8" fmla="*/ 9940037 w 11010899"/>
              <a:gd name="connsiteY8" fmla="*/ 0 h 685800"/>
              <a:gd name="connsiteX9" fmla="*/ 10064751 w 11010899"/>
              <a:gd name="connsiteY9" fmla="*/ 0 h 685800"/>
              <a:gd name="connsiteX10" fmla="*/ 10251185 w 11010899"/>
              <a:gd name="connsiteY10" fmla="*/ 0 h 685800"/>
              <a:gd name="connsiteX11" fmla="*/ 11010899 w 11010899"/>
              <a:gd name="connsiteY11" fmla="*/ 0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010899" h="685800">
                <a:moveTo>
                  <a:pt x="10648947" y="685800"/>
                </a:moveTo>
                <a:lnTo>
                  <a:pt x="10251185" y="685800"/>
                </a:lnTo>
                <a:lnTo>
                  <a:pt x="10064751" y="685800"/>
                </a:lnTo>
                <a:lnTo>
                  <a:pt x="9578085" y="685800"/>
                </a:lnTo>
                <a:lnTo>
                  <a:pt x="9463785" y="685800"/>
                </a:lnTo>
                <a:lnTo>
                  <a:pt x="0" y="685800"/>
                </a:lnTo>
                <a:lnTo>
                  <a:pt x="0" y="0"/>
                </a:lnTo>
                <a:lnTo>
                  <a:pt x="9463785" y="0"/>
                </a:lnTo>
                <a:lnTo>
                  <a:pt x="9940037" y="0"/>
                </a:lnTo>
                <a:lnTo>
                  <a:pt x="10064751" y="0"/>
                </a:lnTo>
                <a:lnTo>
                  <a:pt x="10251185" y="0"/>
                </a:lnTo>
                <a:lnTo>
                  <a:pt x="11010899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18"/>
          <p:cNvSpPr>
            <a:spLocks noGrp="1"/>
          </p:cNvSpPr>
          <p:nvPr>
            <p:ph sz="quarter" idx="10"/>
          </p:nvPr>
        </p:nvSpPr>
        <p:spPr>
          <a:xfrm>
            <a:off x="1741487" y="363538"/>
            <a:ext cx="7837941" cy="376237"/>
          </a:xfrm>
        </p:spPr>
        <p:txBody>
          <a:bodyPr/>
          <a:lstStyle/>
          <a:p>
            <a:r>
              <a:rPr sz="2800" smtClean="0"/>
              <a:t>Honourpoint's  Approach</a:t>
            </a:r>
            <a:endParaRPr lang="en-US" sz="2800" dirty="0"/>
          </a:p>
        </p:txBody>
      </p:sp>
      <p:sp>
        <p:nvSpPr>
          <p:cNvPr id="24" name="Content Placeholder 18"/>
          <p:cNvSpPr txBox="1">
            <a:spLocks/>
          </p:cNvSpPr>
          <p:nvPr/>
        </p:nvSpPr>
        <p:spPr>
          <a:xfrm>
            <a:off x="3417888" y="2709739"/>
            <a:ext cx="5356224" cy="388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 b="1" dirty="0">
              <a:solidFill>
                <a:srgbClr val="C19C62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47750" y="1504950"/>
            <a:ext cx="10229850" cy="4375767"/>
          </a:xfrm>
          <a:prstGeom prst="rect">
            <a:avLst/>
          </a:prstGeom>
          <a:solidFill>
            <a:srgbClr val="C19C62">
              <a:alpha val="3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8"/>
          <p:cNvSpPr txBox="1">
            <a:spLocks/>
          </p:cNvSpPr>
          <p:nvPr/>
        </p:nvSpPr>
        <p:spPr>
          <a:xfrm>
            <a:off x="1295400" y="1541463"/>
            <a:ext cx="9734550" cy="43068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IN" sz="3200" dirty="0" smtClean="0"/>
          </a:p>
          <a:p>
            <a:pPr algn="just"/>
            <a:endParaRPr lang="en-IN" sz="3200" dirty="0"/>
          </a:p>
          <a:p>
            <a:pPr algn="just"/>
            <a:r>
              <a:rPr lang="en-IN" sz="3200" dirty="0" smtClean="0"/>
              <a:t>It </a:t>
            </a:r>
            <a:r>
              <a:rPr lang="en-IN" sz="3200" dirty="0"/>
              <a:t>is felt that an initiative of this kind has to be citizen driven, if it has to meet its intended objective. Therefore</a:t>
            </a:r>
            <a:r>
              <a:rPr lang="en-IN" sz="3200" dirty="0" smtClean="0"/>
              <a:t>, Honourpoint </a:t>
            </a:r>
            <a:r>
              <a:rPr lang="en-IN" sz="3200" dirty="0"/>
              <a:t>is not looking for any government support and is engaged in galvanising civil society in this </a:t>
            </a:r>
            <a:r>
              <a:rPr lang="en-IN" sz="3200" dirty="0" smtClean="0"/>
              <a:t>regard.</a:t>
            </a:r>
            <a:endParaRPr lang="en-US" sz="3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Content Placeholder 18"/>
          <p:cNvSpPr txBox="1">
            <a:spLocks/>
          </p:cNvSpPr>
          <p:nvPr/>
        </p:nvSpPr>
        <p:spPr>
          <a:xfrm>
            <a:off x="4827588" y="2779713"/>
            <a:ext cx="2129176" cy="388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Content Placeholder 18"/>
          <p:cNvSpPr txBox="1">
            <a:spLocks/>
          </p:cNvSpPr>
          <p:nvPr/>
        </p:nvSpPr>
        <p:spPr>
          <a:xfrm>
            <a:off x="8301162" y="2779713"/>
            <a:ext cx="2158398" cy="388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Content Placeholder 18"/>
          <p:cNvSpPr txBox="1">
            <a:spLocks/>
          </p:cNvSpPr>
          <p:nvPr/>
        </p:nvSpPr>
        <p:spPr>
          <a:xfrm>
            <a:off x="9221788" y="3636963"/>
            <a:ext cx="1839912" cy="3889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 smtClean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en-US" sz="2400" kern="1200" dirty="0">
                <a:solidFill>
                  <a:srgbClr val="062A2E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2054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256" b="31997"/>
          <a:stretch/>
        </p:blipFill>
        <p:spPr>
          <a:xfrm>
            <a:off x="0" y="-57150"/>
            <a:ext cx="12192000" cy="69151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172854" y="2051429"/>
            <a:ext cx="96393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Major Events</a:t>
            </a:r>
          </a:p>
          <a:p>
            <a:pPr algn="ctr"/>
            <a:r>
              <a:rPr lang="en-US" sz="6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by</a:t>
            </a:r>
          </a:p>
          <a:p>
            <a:pPr algn="ctr"/>
            <a:r>
              <a:rPr lang="en-US" sz="6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Honourpoint</a:t>
            </a:r>
          </a:p>
        </p:txBody>
      </p:sp>
    </p:spTree>
    <p:extLst>
      <p:ext uri="{BB962C8B-B14F-4D97-AF65-F5344CB8AC3E}">
        <p14:creationId xmlns="" xmlns:p14="http://schemas.microsoft.com/office/powerpoint/2010/main" val="9297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1132114" y="0"/>
            <a:ext cx="0" cy="2772229"/>
          </a:xfrm>
          <a:prstGeom prst="line">
            <a:avLst/>
          </a:prstGeom>
          <a:ln>
            <a:solidFill>
              <a:schemeClr val="bg1">
                <a:alpha val="4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36913" y="609600"/>
            <a:ext cx="4688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Surat</a:t>
            </a:r>
            <a:r>
              <a:rPr lang="en-IN" sz="4000" b="1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, Dec 2017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36913" y="1520373"/>
            <a:ext cx="5950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In association with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Maruti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Veer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Jawan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Trust,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Surat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</p:txBody>
      </p:sp>
      <p:pic>
        <p:nvPicPr>
          <p:cNvPr id="7" name="Picture 6" descr="Mumba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5300" y="266700"/>
            <a:ext cx="110871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In association with “Ample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Missiion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”, Mumbai : Nov 2017</a:t>
            </a:r>
          </a:p>
          <a:p>
            <a:pPr algn="ctr"/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785010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1132114" y="0"/>
            <a:ext cx="0" cy="2772229"/>
          </a:xfrm>
          <a:prstGeom prst="line">
            <a:avLst/>
          </a:prstGeom>
          <a:ln>
            <a:solidFill>
              <a:schemeClr val="bg1">
                <a:alpha val="42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436913" y="609600"/>
            <a:ext cx="4688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Mumbai, Jan 2018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436913" y="1520373"/>
            <a:ext cx="59508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In association with </a:t>
            </a:r>
            <a:r>
              <a:rPr lang="en-US" sz="2800" dirty="0" err="1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Lodha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Foundation, Mumbai</a:t>
            </a:r>
          </a:p>
        </p:txBody>
      </p:sp>
      <p:pic>
        <p:nvPicPr>
          <p:cNvPr id="6" name="Picture 5" descr="Collage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6670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90550" y="323850"/>
            <a:ext cx="11423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In association with “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Maruti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Veer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Jawan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Trust”, </a:t>
            </a:r>
            <a:r>
              <a:rPr lang="en-US" sz="2800" b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Surat</a:t>
            </a: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: Dec 2017</a:t>
            </a:r>
          </a:p>
          <a:p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xmlns="" val="196095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/>
          <p:nvPr/>
        </p:nvGrpSpPr>
        <p:grpSpPr>
          <a:xfrm>
            <a:off x="915027" y="838990"/>
            <a:ext cx="10361946" cy="5180020"/>
            <a:chOff x="831835" y="953407"/>
            <a:chExt cx="10361946" cy="5180020"/>
          </a:xfrm>
        </p:grpSpPr>
        <p:pic>
          <p:nvPicPr>
            <p:cNvPr id="20" name="Shape 247" descr="Flight Lieutenant Akash Yadav-Satbir Singh Yadav(Father).jpg"/>
            <p:cNvPicPr preferRelativeResize="0"/>
            <p:nvPr/>
          </p:nvPicPr>
          <p:blipFill rotWithShape="1">
            <a:blip r:embed="rId2" cstate="print">
              <a:alphaModFix/>
            </a:blip>
            <a:srcRect l="29081" r="11935" b="5838"/>
            <a:stretch/>
          </p:blipFill>
          <p:spPr>
            <a:xfrm>
              <a:off x="831835" y="953407"/>
              <a:ext cx="3446583" cy="2451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pic>
          <p:nvPicPr>
            <p:cNvPr id="21" name="Shape 250" descr="Sepoy Babloo Singh SM -Satish singh (Brother).jpg"/>
            <p:cNvPicPr preferRelativeResize="0"/>
            <p:nvPr/>
          </p:nvPicPr>
          <p:blipFill rotWithShape="1">
            <a:blip r:embed="rId3" cstate="print">
              <a:alphaModFix/>
            </a:blip>
            <a:srcRect l="26792" t="1751" r="8864"/>
            <a:stretch/>
          </p:blipFill>
          <p:spPr>
            <a:xfrm>
              <a:off x="4365018" y="953407"/>
              <a:ext cx="3367961" cy="244783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pic>
          <p:nvPicPr>
            <p:cNvPr id="23" name="Shape 248" descr="Afraz.jpg"/>
            <p:cNvPicPr preferRelativeResize="0">
              <a:picLocks/>
            </p:cNvPicPr>
            <p:nvPr/>
          </p:nvPicPr>
          <p:blipFill rotWithShape="1">
            <a:blip r:embed="rId4" cstate="print">
              <a:alphaModFix/>
            </a:blip>
            <a:srcRect l="11435" t="14711" r="10668"/>
            <a:stretch/>
          </p:blipFill>
          <p:spPr>
            <a:xfrm>
              <a:off x="7819579" y="953407"/>
              <a:ext cx="3374202" cy="245908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</p:pic>
        <p:grpSp>
          <p:nvGrpSpPr>
            <p:cNvPr id="3" name="Group 24"/>
            <p:cNvGrpSpPr/>
            <p:nvPr/>
          </p:nvGrpSpPr>
          <p:grpSpPr>
            <a:xfrm>
              <a:off x="831835" y="3478127"/>
              <a:ext cx="10340990" cy="2655300"/>
              <a:chOff x="831835" y="3487652"/>
              <a:chExt cx="10265426" cy="2635897"/>
            </a:xfrm>
          </p:grpSpPr>
          <p:pic>
            <p:nvPicPr>
              <p:cNvPr id="22" name="Shape 249" descr="Naik Thimmaiah KK's wife Asha.jpg"/>
              <p:cNvPicPr preferRelativeResize="0"/>
              <p:nvPr/>
            </p:nvPicPr>
            <p:blipFill rotWithShape="1">
              <a:blip r:embed="rId5" cstate="print">
                <a:alphaModFix/>
              </a:blip>
              <a:srcRect l="1111"/>
              <a:stretch/>
            </p:blipFill>
            <p:spPr>
              <a:xfrm>
                <a:off x="831835" y="3487652"/>
                <a:ext cx="5108981" cy="263589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</p:pic>
          <p:pic>
            <p:nvPicPr>
              <p:cNvPr id="24" name="Shape 246" descr="Major Akshay Girish Kumar-Meghana (Mother).jpg"/>
              <p:cNvPicPr preferRelativeResize="0"/>
              <p:nvPr/>
            </p:nvPicPr>
            <p:blipFill rotWithShape="1">
              <a:blip r:embed="rId6" cstate="print">
                <a:alphaModFix/>
              </a:blip>
              <a:srcRect l="5312" r="2610"/>
              <a:stretch/>
            </p:blipFill>
            <p:spPr>
              <a:xfrm>
                <a:off x="6034315" y="3487652"/>
                <a:ext cx="5062946" cy="262037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</p:pic>
        </p:grpSp>
      </p:grpSp>
      <p:pic>
        <p:nvPicPr>
          <p:cNvPr id="11" name="Picture 10" descr="Mumbai Jan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57250" y="247650"/>
            <a:ext cx="1070101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In association with “</a:t>
            </a:r>
            <a:r>
              <a:rPr lang="en-US" sz="2800" b="1" dirty="0" err="1" smtClean="0">
                <a:solidFill>
                  <a:prstClr val="white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Lodha</a:t>
            </a:r>
            <a:r>
              <a:rPr lang="en-US" sz="2800" b="1" dirty="0" smtClean="0">
                <a:solidFill>
                  <a:prstClr val="white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  Foundation”, Mumbai  : </a:t>
            </a:r>
            <a:r>
              <a:rPr lang="en-IN" sz="2800" b="1" dirty="0" smtClean="0">
                <a:solidFill>
                  <a:prstClr val="white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rPr>
              <a:t>Jan 2018</a:t>
            </a:r>
            <a:endParaRPr lang="en-US" sz="2800" b="1" dirty="0" smtClean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en-US" sz="2800" b="1" dirty="0" smtClean="0">
              <a:solidFill>
                <a:prstClr val="white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  <a:sym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6458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1513</TotalTime>
  <Words>1059</Words>
  <Application>Microsoft Office PowerPoint</Application>
  <PresentationFormat>Custom</PresentationFormat>
  <Paragraphs>167</Paragraphs>
  <Slides>41</Slides>
  <Notes>0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System-3</dc:creator>
  <cp:lastModifiedBy>M A Afraz</cp:lastModifiedBy>
  <cp:revision>149</cp:revision>
  <dcterms:created xsi:type="dcterms:W3CDTF">2018-03-20T13:42:48Z</dcterms:created>
  <dcterms:modified xsi:type="dcterms:W3CDTF">2022-07-06T06:47:22Z</dcterms:modified>
</cp:coreProperties>
</file>